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2"/>
  </p:notesMasterIdLst>
  <p:sldIdLst>
    <p:sldId id="256" r:id="rId2"/>
    <p:sldId id="260" r:id="rId3"/>
    <p:sldId id="261" r:id="rId4"/>
    <p:sldId id="259" r:id="rId5"/>
    <p:sldId id="298" r:id="rId6"/>
    <p:sldId id="277" r:id="rId7"/>
    <p:sldId id="288" r:id="rId8"/>
    <p:sldId id="297" r:id="rId9"/>
    <p:sldId id="267" r:id="rId10"/>
    <p:sldId id="262" r:id="rId11"/>
    <p:sldId id="299" r:id="rId12"/>
    <p:sldId id="289" r:id="rId13"/>
    <p:sldId id="292" r:id="rId14"/>
    <p:sldId id="287" r:id="rId15"/>
    <p:sldId id="257" r:id="rId16"/>
    <p:sldId id="294" r:id="rId17"/>
    <p:sldId id="295" r:id="rId18"/>
    <p:sldId id="301" r:id="rId19"/>
    <p:sldId id="286" r:id="rId20"/>
    <p:sldId id="300" r:id="rId21"/>
  </p:sldIdLst>
  <p:sldSz cx="9144000" cy="5143500" type="screen16x9"/>
  <p:notesSz cx="6858000" cy="9144000"/>
  <p:embeddedFontLst>
    <p:embeddedFont>
      <p:font typeface="Cabin Condensed" panose="020B0604020202020204" charset="0"/>
      <p:regular r:id="rId23"/>
      <p:bold r:id="rId24"/>
    </p:embeddedFont>
    <p:embeddedFont>
      <p:font typeface="Cabin Condensed SemiBold" panose="020B0604020202020204" charset="0"/>
      <p:regular r:id="rId25"/>
      <p:bold r:id="rId26"/>
    </p:embeddedFont>
    <p:embeddedFont>
      <p:font typeface="Calibri" panose="020F0502020204030204" pitchFamily="34" charset="0"/>
      <p:regular r:id="rId27"/>
      <p:bold r:id="rId28"/>
      <p:italic r:id="rId29"/>
      <p:boldItalic r:id="rId30"/>
    </p:embeddedFont>
    <p:embeddedFont>
      <p:font typeface="Montserrat" panose="020B0604020202020204" charset="0"/>
      <p:regular r:id="rId31"/>
      <p:bold r:id="rId32"/>
      <p:italic r:id="rId33"/>
      <p:boldItalic r:id="rId34"/>
    </p:embeddedFont>
    <p:embeddedFont>
      <p:font typeface="News Cycle" panose="020B0604020202020204" charset="2"/>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BB6450-9F2F-4B5D-9810-38F950550D93}">
  <a:tblStyle styleId="{92BB6450-9F2F-4B5D-9810-38F950550D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C690AB-4A1A-41B7-8811-D01B411D7495}" type="doc">
      <dgm:prSet loTypeId="urn:microsoft.com/office/officeart/2005/8/layout/vList3" loCatId="list" qsTypeId="urn:microsoft.com/office/officeart/2005/8/quickstyle/simple2" qsCatId="simple" csTypeId="urn:microsoft.com/office/officeart/2005/8/colors/accent1_2" csCatId="accent1" phldr="1"/>
      <dgm:spPr/>
    </dgm:pt>
    <dgm:pt modelId="{0EEAA948-FDDE-4A6D-A8A2-386C27B39184}">
      <dgm:prSet phldrT="[Text]"/>
      <dgm:spPr/>
      <dgm:t>
        <a:bodyPr/>
        <a:lstStyle/>
        <a:p>
          <a:r>
            <a:rPr lang="en-US" dirty="0"/>
            <a:t>Reception system</a:t>
          </a:r>
        </a:p>
      </dgm:t>
    </dgm:pt>
    <dgm:pt modelId="{6777C1B9-03D4-4745-9AAA-2F39AC042F6C}" type="parTrans" cxnId="{66E906F4-3A71-404A-9386-CFD0E1D89CC7}">
      <dgm:prSet/>
      <dgm:spPr/>
      <dgm:t>
        <a:bodyPr/>
        <a:lstStyle/>
        <a:p>
          <a:endParaRPr lang="en-US"/>
        </a:p>
      </dgm:t>
    </dgm:pt>
    <dgm:pt modelId="{83A7986E-D1C0-4006-8766-D8FB8F9107E0}" type="sibTrans" cxnId="{66E906F4-3A71-404A-9386-CFD0E1D89CC7}">
      <dgm:prSet/>
      <dgm:spPr/>
      <dgm:t>
        <a:bodyPr/>
        <a:lstStyle/>
        <a:p>
          <a:endParaRPr lang="en-US"/>
        </a:p>
      </dgm:t>
    </dgm:pt>
    <dgm:pt modelId="{046EF13C-7EFD-455E-BCFC-13CAEEB37E57}">
      <dgm:prSet phldrT="[Text]"/>
      <dgm:spPr/>
      <dgm:t>
        <a:bodyPr/>
        <a:lstStyle/>
        <a:p>
          <a:r>
            <a:rPr lang="en-US" dirty="0"/>
            <a:t>Data transfer and analysis</a:t>
          </a:r>
        </a:p>
      </dgm:t>
    </dgm:pt>
    <dgm:pt modelId="{79362C6A-529A-4553-B79F-DC639C985631}" type="parTrans" cxnId="{C94B3CBC-DB9F-4EF2-BBAE-9BC0265D319F}">
      <dgm:prSet/>
      <dgm:spPr/>
      <dgm:t>
        <a:bodyPr/>
        <a:lstStyle/>
        <a:p>
          <a:endParaRPr lang="en-US"/>
        </a:p>
      </dgm:t>
    </dgm:pt>
    <dgm:pt modelId="{86A90DE5-811F-4C5F-B2AB-710C30927957}" type="sibTrans" cxnId="{C94B3CBC-DB9F-4EF2-BBAE-9BC0265D319F}">
      <dgm:prSet/>
      <dgm:spPr/>
      <dgm:t>
        <a:bodyPr/>
        <a:lstStyle/>
        <a:p>
          <a:endParaRPr lang="en-US"/>
        </a:p>
      </dgm:t>
    </dgm:pt>
    <dgm:pt modelId="{2102C630-0E6B-475C-942D-5C0E0D35427A}">
      <dgm:prSet phldrT="[Text]"/>
      <dgm:spPr/>
      <dgm:t>
        <a:bodyPr/>
        <a:lstStyle/>
        <a:p>
          <a:r>
            <a:rPr lang="en-US" dirty="0"/>
            <a:t>Patient monitoring</a:t>
          </a:r>
        </a:p>
      </dgm:t>
    </dgm:pt>
    <dgm:pt modelId="{5B6BC900-215B-407C-A4D7-E5DDA35441D3}" type="parTrans" cxnId="{7AAD3F5F-1DAE-4218-A9E9-C998088F952F}">
      <dgm:prSet/>
      <dgm:spPr/>
      <dgm:t>
        <a:bodyPr/>
        <a:lstStyle/>
        <a:p>
          <a:endParaRPr lang="en-US"/>
        </a:p>
      </dgm:t>
    </dgm:pt>
    <dgm:pt modelId="{85A5E344-E04C-4EB2-8CA1-20C65C129780}" type="sibTrans" cxnId="{7AAD3F5F-1DAE-4218-A9E9-C998088F952F}">
      <dgm:prSet/>
      <dgm:spPr/>
      <dgm:t>
        <a:bodyPr/>
        <a:lstStyle/>
        <a:p>
          <a:endParaRPr lang="en-US"/>
        </a:p>
      </dgm:t>
    </dgm:pt>
    <dgm:pt modelId="{A190C465-C194-40EF-93B9-6476F62706BE}">
      <dgm:prSet phldrT="[Text]"/>
      <dgm:spPr/>
      <dgm:t>
        <a:bodyPr/>
        <a:lstStyle/>
        <a:p>
          <a:r>
            <a:rPr lang="en-US" dirty="0"/>
            <a:t>Emergency situation handling</a:t>
          </a:r>
        </a:p>
      </dgm:t>
    </dgm:pt>
    <dgm:pt modelId="{B1C3DD96-A1C0-4DD7-94F5-F63706E653E7}" type="parTrans" cxnId="{ACBDA810-A924-4478-B209-A90C6166AC57}">
      <dgm:prSet/>
      <dgm:spPr/>
      <dgm:t>
        <a:bodyPr/>
        <a:lstStyle/>
        <a:p>
          <a:endParaRPr lang="en-US"/>
        </a:p>
      </dgm:t>
    </dgm:pt>
    <dgm:pt modelId="{E11159EC-47DE-4E5C-ACB9-F998A49553AF}" type="sibTrans" cxnId="{ACBDA810-A924-4478-B209-A90C6166AC57}">
      <dgm:prSet/>
      <dgm:spPr/>
      <dgm:t>
        <a:bodyPr/>
        <a:lstStyle/>
        <a:p>
          <a:endParaRPr lang="en-US"/>
        </a:p>
      </dgm:t>
    </dgm:pt>
    <dgm:pt modelId="{B5232B58-9D2F-41CC-882B-F0603D19CB9F}" type="pres">
      <dgm:prSet presAssocID="{F4C690AB-4A1A-41B7-8811-D01B411D7495}" presName="linearFlow" presStyleCnt="0">
        <dgm:presLayoutVars>
          <dgm:dir/>
          <dgm:resizeHandles val="exact"/>
        </dgm:presLayoutVars>
      </dgm:prSet>
      <dgm:spPr/>
    </dgm:pt>
    <dgm:pt modelId="{651E9F56-21C6-499A-886C-5109DADD6234}" type="pres">
      <dgm:prSet presAssocID="{0EEAA948-FDDE-4A6D-A8A2-386C27B39184}" presName="composite" presStyleCnt="0"/>
      <dgm:spPr/>
    </dgm:pt>
    <dgm:pt modelId="{6B961112-DD91-40A4-A10F-2F7A81FAC605}" type="pres">
      <dgm:prSet presAssocID="{0EEAA948-FDDE-4A6D-A8A2-386C27B39184}"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60500C7-8A27-4951-B0DA-A46A10434AD9}" type="pres">
      <dgm:prSet presAssocID="{0EEAA948-FDDE-4A6D-A8A2-386C27B39184}" presName="txShp" presStyleLbl="node1" presStyleIdx="0" presStyleCnt="4">
        <dgm:presLayoutVars>
          <dgm:bulletEnabled val="1"/>
        </dgm:presLayoutVars>
      </dgm:prSet>
      <dgm:spPr/>
    </dgm:pt>
    <dgm:pt modelId="{D8B500CA-85DD-47E6-8B8D-4843F2A03DCC}" type="pres">
      <dgm:prSet presAssocID="{83A7986E-D1C0-4006-8766-D8FB8F9107E0}" presName="spacing" presStyleCnt="0"/>
      <dgm:spPr/>
    </dgm:pt>
    <dgm:pt modelId="{E765C5EF-87B2-4A1E-9141-D3482386E172}" type="pres">
      <dgm:prSet presAssocID="{046EF13C-7EFD-455E-BCFC-13CAEEB37E57}" presName="composite" presStyleCnt="0"/>
      <dgm:spPr/>
    </dgm:pt>
    <dgm:pt modelId="{14025CA5-1B83-4D45-A99A-1C6EB6AE6B06}" type="pres">
      <dgm:prSet presAssocID="{046EF13C-7EFD-455E-BCFC-13CAEEB37E57}"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2C51E91E-F234-4D60-9303-6283786C50A5}" type="pres">
      <dgm:prSet presAssocID="{046EF13C-7EFD-455E-BCFC-13CAEEB37E57}" presName="txShp" presStyleLbl="node1" presStyleIdx="1" presStyleCnt="4">
        <dgm:presLayoutVars>
          <dgm:bulletEnabled val="1"/>
        </dgm:presLayoutVars>
      </dgm:prSet>
      <dgm:spPr/>
    </dgm:pt>
    <dgm:pt modelId="{E6D332CF-5049-4E68-81BC-5D79638224CE}" type="pres">
      <dgm:prSet presAssocID="{86A90DE5-811F-4C5F-B2AB-710C30927957}" presName="spacing" presStyleCnt="0"/>
      <dgm:spPr/>
    </dgm:pt>
    <dgm:pt modelId="{53FC908B-08C6-4A08-822A-EB2F17C393FC}" type="pres">
      <dgm:prSet presAssocID="{2102C630-0E6B-475C-942D-5C0E0D35427A}" presName="composite" presStyleCnt="0"/>
      <dgm:spPr/>
    </dgm:pt>
    <dgm:pt modelId="{02F91AA7-BFC8-44D8-AFFD-2C1F8A45A942}" type="pres">
      <dgm:prSet presAssocID="{2102C630-0E6B-475C-942D-5C0E0D35427A}"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F308FD90-0D0E-4D4D-94BB-91B3E1CC478D}" type="pres">
      <dgm:prSet presAssocID="{2102C630-0E6B-475C-942D-5C0E0D35427A}" presName="txShp" presStyleLbl="node1" presStyleIdx="2" presStyleCnt="4">
        <dgm:presLayoutVars>
          <dgm:bulletEnabled val="1"/>
        </dgm:presLayoutVars>
      </dgm:prSet>
      <dgm:spPr/>
    </dgm:pt>
    <dgm:pt modelId="{2E416835-5160-4D8D-8585-E4BC39196EE4}" type="pres">
      <dgm:prSet presAssocID="{85A5E344-E04C-4EB2-8CA1-20C65C129780}" presName="spacing" presStyleCnt="0"/>
      <dgm:spPr/>
    </dgm:pt>
    <dgm:pt modelId="{B2AB6ED6-547A-4156-A389-2BB57BA42FB2}" type="pres">
      <dgm:prSet presAssocID="{A190C465-C194-40EF-93B9-6476F62706BE}" presName="composite" presStyleCnt="0"/>
      <dgm:spPr/>
    </dgm:pt>
    <dgm:pt modelId="{FC646CE0-2607-4CCC-BE6A-CBD3797EBEE7}" type="pres">
      <dgm:prSet presAssocID="{A190C465-C194-40EF-93B9-6476F62706B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0D0F1B88-59DE-46C5-B6BE-8FB4C20D960F}" type="pres">
      <dgm:prSet presAssocID="{A190C465-C194-40EF-93B9-6476F62706BE}" presName="txShp" presStyleLbl="node1" presStyleIdx="3" presStyleCnt="4">
        <dgm:presLayoutVars>
          <dgm:bulletEnabled val="1"/>
        </dgm:presLayoutVars>
      </dgm:prSet>
      <dgm:spPr/>
    </dgm:pt>
  </dgm:ptLst>
  <dgm:cxnLst>
    <dgm:cxn modelId="{ACBDA810-A924-4478-B209-A90C6166AC57}" srcId="{F4C690AB-4A1A-41B7-8811-D01B411D7495}" destId="{A190C465-C194-40EF-93B9-6476F62706BE}" srcOrd="3" destOrd="0" parTransId="{B1C3DD96-A1C0-4DD7-94F5-F63706E653E7}" sibTransId="{E11159EC-47DE-4E5C-ACB9-F998A49553AF}"/>
    <dgm:cxn modelId="{71286A3D-F55E-4A58-AFDD-BC2D7938C293}" type="presOf" srcId="{2102C630-0E6B-475C-942D-5C0E0D35427A}" destId="{F308FD90-0D0E-4D4D-94BB-91B3E1CC478D}" srcOrd="0" destOrd="0" presId="urn:microsoft.com/office/officeart/2005/8/layout/vList3"/>
    <dgm:cxn modelId="{7AAD3F5F-1DAE-4218-A9E9-C998088F952F}" srcId="{F4C690AB-4A1A-41B7-8811-D01B411D7495}" destId="{2102C630-0E6B-475C-942D-5C0E0D35427A}" srcOrd="2" destOrd="0" parTransId="{5B6BC900-215B-407C-A4D7-E5DDA35441D3}" sibTransId="{85A5E344-E04C-4EB2-8CA1-20C65C129780}"/>
    <dgm:cxn modelId="{B0FA9187-B43A-4DB3-9869-3643CA604627}" type="presOf" srcId="{0EEAA948-FDDE-4A6D-A8A2-386C27B39184}" destId="{260500C7-8A27-4951-B0DA-A46A10434AD9}" srcOrd="0" destOrd="0" presId="urn:microsoft.com/office/officeart/2005/8/layout/vList3"/>
    <dgm:cxn modelId="{9F2FFAB2-C03A-4909-8853-D0B6833C7B50}" type="presOf" srcId="{A190C465-C194-40EF-93B9-6476F62706BE}" destId="{0D0F1B88-59DE-46C5-B6BE-8FB4C20D960F}" srcOrd="0" destOrd="0" presId="urn:microsoft.com/office/officeart/2005/8/layout/vList3"/>
    <dgm:cxn modelId="{6716C9B3-36FC-48BD-87D2-725A5A05F7B1}" type="presOf" srcId="{F4C690AB-4A1A-41B7-8811-D01B411D7495}" destId="{B5232B58-9D2F-41CC-882B-F0603D19CB9F}" srcOrd="0" destOrd="0" presId="urn:microsoft.com/office/officeart/2005/8/layout/vList3"/>
    <dgm:cxn modelId="{C94B3CBC-DB9F-4EF2-BBAE-9BC0265D319F}" srcId="{F4C690AB-4A1A-41B7-8811-D01B411D7495}" destId="{046EF13C-7EFD-455E-BCFC-13CAEEB37E57}" srcOrd="1" destOrd="0" parTransId="{79362C6A-529A-4553-B79F-DC639C985631}" sibTransId="{86A90DE5-811F-4C5F-B2AB-710C30927957}"/>
    <dgm:cxn modelId="{0FF16BBC-F4CA-448E-8064-EFD35608E862}" type="presOf" srcId="{046EF13C-7EFD-455E-BCFC-13CAEEB37E57}" destId="{2C51E91E-F234-4D60-9303-6283786C50A5}" srcOrd="0" destOrd="0" presId="urn:microsoft.com/office/officeart/2005/8/layout/vList3"/>
    <dgm:cxn modelId="{66E906F4-3A71-404A-9386-CFD0E1D89CC7}" srcId="{F4C690AB-4A1A-41B7-8811-D01B411D7495}" destId="{0EEAA948-FDDE-4A6D-A8A2-386C27B39184}" srcOrd="0" destOrd="0" parTransId="{6777C1B9-03D4-4745-9AAA-2F39AC042F6C}" sibTransId="{83A7986E-D1C0-4006-8766-D8FB8F9107E0}"/>
    <dgm:cxn modelId="{F2C1F47B-E41B-4E22-99AC-2313C5C7A8AF}" type="presParOf" srcId="{B5232B58-9D2F-41CC-882B-F0603D19CB9F}" destId="{651E9F56-21C6-499A-886C-5109DADD6234}" srcOrd="0" destOrd="0" presId="urn:microsoft.com/office/officeart/2005/8/layout/vList3"/>
    <dgm:cxn modelId="{D6A8C2C2-5D1D-4984-860F-1F69E181112A}" type="presParOf" srcId="{651E9F56-21C6-499A-886C-5109DADD6234}" destId="{6B961112-DD91-40A4-A10F-2F7A81FAC605}" srcOrd="0" destOrd="0" presId="urn:microsoft.com/office/officeart/2005/8/layout/vList3"/>
    <dgm:cxn modelId="{F7B80C08-CA73-46E0-8693-2F8E53B94A21}" type="presParOf" srcId="{651E9F56-21C6-499A-886C-5109DADD6234}" destId="{260500C7-8A27-4951-B0DA-A46A10434AD9}" srcOrd="1" destOrd="0" presId="urn:microsoft.com/office/officeart/2005/8/layout/vList3"/>
    <dgm:cxn modelId="{3DFD751A-A6FA-4DD9-82FE-041665A399A2}" type="presParOf" srcId="{B5232B58-9D2F-41CC-882B-F0603D19CB9F}" destId="{D8B500CA-85DD-47E6-8B8D-4843F2A03DCC}" srcOrd="1" destOrd="0" presId="urn:microsoft.com/office/officeart/2005/8/layout/vList3"/>
    <dgm:cxn modelId="{D64934FB-2672-4F44-8863-02862C9286AE}" type="presParOf" srcId="{B5232B58-9D2F-41CC-882B-F0603D19CB9F}" destId="{E765C5EF-87B2-4A1E-9141-D3482386E172}" srcOrd="2" destOrd="0" presId="urn:microsoft.com/office/officeart/2005/8/layout/vList3"/>
    <dgm:cxn modelId="{68105A1D-B81D-4DA9-A191-BA28E57FB783}" type="presParOf" srcId="{E765C5EF-87B2-4A1E-9141-D3482386E172}" destId="{14025CA5-1B83-4D45-A99A-1C6EB6AE6B06}" srcOrd="0" destOrd="0" presId="urn:microsoft.com/office/officeart/2005/8/layout/vList3"/>
    <dgm:cxn modelId="{188CE5C4-6B85-447B-AE58-3B2A0E4A8ED8}" type="presParOf" srcId="{E765C5EF-87B2-4A1E-9141-D3482386E172}" destId="{2C51E91E-F234-4D60-9303-6283786C50A5}" srcOrd="1" destOrd="0" presId="urn:microsoft.com/office/officeart/2005/8/layout/vList3"/>
    <dgm:cxn modelId="{63EF7706-E0FF-4BBF-BA22-F76DD33617DC}" type="presParOf" srcId="{B5232B58-9D2F-41CC-882B-F0603D19CB9F}" destId="{E6D332CF-5049-4E68-81BC-5D79638224CE}" srcOrd="3" destOrd="0" presId="urn:microsoft.com/office/officeart/2005/8/layout/vList3"/>
    <dgm:cxn modelId="{F75481A6-2093-49E2-867F-81701AB57DA9}" type="presParOf" srcId="{B5232B58-9D2F-41CC-882B-F0603D19CB9F}" destId="{53FC908B-08C6-4A08-822A-EB2F17C393FC}" srcOrd="4" destOrd="0" presId="urn:microsoft.com/office/officeart/2005/8/layout/vList3"/>
    <dgm:cxn modelId="{0BBFBD52-D57B-4072-89DB-9FECDF22F5B9}" type="presParOf" srcId="{53FC908B-08C6-4A08-822A-EB2F17C393FC}" destId="{02F91AA7-BFC8-44D8-AFFD-2C1F8A45A942}" srcOrd="0" destOrd="0" presId="urn:microsoft.com/office/officeart/2005/8/layout/vList3"/>
    <dgm:cxn modelId="{8F9F3FEC-2928-4CD6-BCC6-FAEA65B1F095}" type="presParOf" srcId="{53FC908B-08C6-4A08-822A-EB2F17C393FC}" destId="{F308FD90-0D0E-4D4D-94BB-91B3E1CC478D}" srcOrd="1" destOrd="0" presId="urn:microsoft.com/office/officeart/2005/8/layout/vList3"/>
    <dgm:cxn modelId="{77816EEF-1A30-4DD8-972E-016C820B349A}" type="presParOf" srcId="{B5232B58-9D2F-41CC-882B-F0603D19CB9F}" destId="{2E416835-5160-4D8D-8585-E4BC39196EE4}" srcOrd="5" destOrd="0" presId="urn:microsoft.com/office/officeart/2005/8/layout/vList3"/>
    <dgm:cxn modelId="{D7CD3BC3-3144-4B08-A5ED-D2EC7175B07F}" type="presParOf" srcId="{B5232B58-9D2F-41CC-882B-F0603D19CB9F}" destId="{B2AB6ED6-547A-4156-A389-2BB57BA42FB2}" srcOrd="6" destOrd="0" presId="urn:microsoft.com/office/officeart/2005/8/layout/vList3"/>
    <dgm:cxn modelId="{8AB33333-BBFE-49F9-A4F6-35319B113F6E}" type="presParOf" srcId="{B2AB6ED6-547A-4156-A389-2BB57BA42FB2}" destId="{FC646CE0-2607-4CCC-BE6A-CBD3797EBEE7}" srcOrd="0" destOrd="0" presId="urn:microsoft.com/office/officeart/2005/8/layout/vList3"/>
    <dgm:cxn modelId="{4D5B7789-C4C7-4905-A27F-4C3E93A0426A}" type="presParOf" srcId="{B2AB6ED6-547A-4156-A389-2BB57BA42FB2}" destId="{0D0F1B88-59DE-46C5-B6BE-8FB4C20D960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F434E-0FB2-45B3-8D08-D646E1B6B28F}"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B979D10E-4113-4E92-835D-25B0FD2F48BF}">
      <dgm:prSet phldrT="[Text]"/>
      <dgm:spPr/>
      <dgm:t>
        <a:bodyPr/>
        <a:lstStyle/>
        <a:p>
          <a:r>
            <a:rPr lang="en-US" dirty="0"/>
            <a:t>Medical Sensors</a:t>
          </a:r>
        </a:p>
      </dgm:t>
    </dgm:pt>
    <dgm:pt modelId="{51FDE6BF-3090-4C89-A3C6-7B5D7D782A43}" type="parTrans" cxnId="{35E55999-C94E-4F8A-A7EE-F524B9CFBCEC}">
      <dgm:prSet/>
      <dgm:spPr/>
      <dgm:t>
        <a:bodyPr/>
        <a:lstStyle/>
        <a:p>
          <a:endParaRPr lang="en-US"/>
        </a:p>
      </dgm:t>
    </dgm:pt>
    <dgm:pt modelId="{FC0BE9C4-E762-41DF-A4FB-334840FE7668}" type="sibTrans" cxnId="{35E55999-C94E-4F8A-A7EE-F524B9CFBCEC}">
      <dgm:prSet/>
      <dgm:spPr/>
      <dgm:t>
        <a:bodyPr/>
        <a:lstStyle/>
        <a:p>
          <a:endParaRPr lang="en-US"/>
        </a:p>
      </dgm:t>
    </dgm:pt>
    <dgm:pt modelId="{406F3837-D3FC-4425-B915-45D1388EBEEC}">
      <dgm:prSet phldrT="[Text]"/>
      <dgm:spPr/>
      <dgm:t>
        <a:bodyPr/>
        <a:lstStyle/>
        <a:p>
          <a:r>
            <a:rPr lang="en-US" dirty="0"/>
            <a:t>Apache Kafka</a:t>
          </a:r>
        </a:p>
      </dgm:t>
    </dgm:pt>
    <dgm:pt modelId="{AEA2886F-BC82-4FB0-B7B1-9C89AB497A20}" type="parTrans" cxnId="{9A6CC9A0-3C42-48A2-BCC6-5EC7E1A94837}">
      <dgm:prSet/>
      <dgm:spPr/>
      <dgm:t>
        <a:bodyPr/>
        <a:lstStyle/>
        <a:p>
          <a:endParaRPr lang="en-US"/>
        </a:p>
      </dgm:t>
    </dgm:pt>
    <dgm:pt modelId="{0658FD63-5034-45F5-815E-448AD1485481}" type="sibTrans" cxnId="{9A6CC9A0-3C42-48A2-BCC6-5EC7E1A94837}">
      <dgm:prSet/>
      <dgm:spPr/>
      <dgm:t>
        <a:bodyPr/>
        <a:lstStyle/>
        <a:p>
          <a:endParaRPr lang="en-US"/>
        </a:p>
      </dgm:t>
    </dgm:pt>
    <dgm:pt modelId="{D0CB5CD8-77EC-44EC-A73B-0FC9A76103AC}">
      <dgm:prSet phldrT="[Text]"/>
      <dgm:spPr/>
      <dgm:t>
        <a:bodyPr/>
        <a:lstStyle/>
        <a:p>
          <a:r>
            <a:rPr lang="en-US" dirty="0"/>
            <a:t>Main Server</a:t>
          </a:r>
        </a:p>
      </dgm:t>
    </dgm:pt>
    <dgm:pt modelId="{C6331755-DBBC-4C57-A94D-16173A5CE93E}" type="parTrans" cxnId="{8353BD5F-2EF2-487F-9073-29EAEF171D4C}">
      <dgm:prSet/>
      <dgm:spPr/>
      <dgm:t>
        <a:bodyPr/>
        <a:lstStyle/>
        <a:p>
          <a:endParaRPr lang="en-US"/>
        </a:p>
      </dgm:t>
    </dgm:pt>
    <dgm:pt modelId="{298B8FEA-6F9D-4255-A706-38F9F73EF2B4}" type="sibTrans" cxnId="{8353BD5F-2EF2-487F-9073-29EAEF171D4C}">
      <dgm:prSet/>
      <dgm:spPr/>
      <dgm:t>
        <a:bodyPr/>
        <a:lstStyle/>
        <a:p>
          <a:endParaRPr lang="en-US"/>
        </a:p>
      </dgm:t>
    </dgm:pt>
    <dgm:pt modelId="{3954259C-5A05-4D2C-9F92-907D1F8F8A0F}" type="pres">
      <dgm:prSet presAssocID="{F4BF434E-0FB2-45B3-8D08-D646E1B6B28F}" presName="Name0" presStyleCnt="0">
        <dgm:presLayoutVars>
          <dgm:dir/>
          <dgm:resizeHandles val="exact"/>
        </dgm:presLayoutVars>
      </dgm:prSet>
      <dgm:spPr/>
    </dgm:pt>
    <dgm:pt modelId="{15AB9394-3B8D-4150-AA94-FC0FE889A713}" type="pres">
      <dgm:prSet presAssocID="{B979D10E-4113-4E92-835D-25B0FD2F48BF}" presName="composite" presStyleCnt="0"/>
      <dgm:spPr/>
    </dgm:pt>
    <dgm:pt modelId="{2FAA1FBE-3221-4CEF-8183-6027AC5189CD}" type="pres">
      <dgm:prSet presAssocID="{B979D10E-4113-4E92-835D-25B0FD2F48BF}" presName="imagSh"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EA3E58E-B92C-49F9-BF02-B48E7E43D3DC}" type="pres">
      <dgm:prSet presAssocID="{B979D10E-4113-4E92-835D-25B0FD2F48BF}" presName="txNode" presStyleLbl="node1" presStyleIdx="0" presStyleCnt="3">
        <dgm:presLayoutVars>
          <dgm:bulletEnabled val="1"/>
        </dgm:presLayoutVars>
      </dgm:prSet>
      <dgm:spPr/>
    </dgm:pt>
    <dgm:pt modelId="{B7E24F79-B168-4C09-966D-8740FDC4167F}" type="pres">
      <dgm:prSet presAssocID="{FC0BE9C4-E762-41DF-A4FB-334840FE7668}" presName="sibTrans" presStyleLbl="sibTrans2D1" presStyleIdx="0" presStyleCnt="2"/>
      <dgm:spPr/>
    </dgm:pt>
    <dgm:pt modelId="{92EC83FA-A3C3-4583-83D0-EB43D0E2CD85}" type="pres">
      <dgm:prSet presAssocID="{FC0BE9C4-E762-41DF-A4FB-334840FE7668}" presName="connTx" presStyleLbl="sibTrans2D1" presStyleIdx="0" presStyleCnt="2"/>
      <dgm:spPr/>
    </dgm:pt>
    <dgm:pt modelId="{7D916B76-367C-45AC-ACB3-14544614FA69}" type="pres">
      <dgm:prSet presAssocID="{406F3837-D3FC-4425-B915-45D1388EBEEC}" presName="composite" presStyleCnt="0"/>
      <dgm:spPr/>
    </dgm:pt>
    <dgm:pt modelId="{74E71EC2-6F23-4258-8EF8-508F6B42C517}" type="pres">
      <dgm:prSet presAssocID="{406F3837-D3FC-4425-B915-45D1388EBEEC}"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dgm:spPr>
    </dgm:pt>
    <dgm:pt modelId="{67B88CF2-55CC-45BC-A7E6-E027E64632B6}" type="pres">
      <dgm:prSet presAssocID="{406F3837-D3FC-4425-B915-45D1388EBEEC}" presName="txNode" presStyleLbl="node1" presStyleIdx="1" presStyleCnt="3">
        <dgm:presLayoutVars>
          <dgm:bulletEnabled val="1"/>
        </dgm:presLayoutVars>
      </dgm:prSet>
      <dgm:spPr/>
    </dgm:pt>
    <dgm:pt modelId="{01EBE81E-BD9D-4F64-AB3C-CD9AFD5151F6}" type="pres">
      <dgm:prSet presAssocID="{0658FD63-5034-45F5-815E-448AD1485481}" presName="sibTrans" presStyleLbl="sibTrans2D1" presStyleIdx="1" presStyleCnt="2"/>
      <dgm:spPr/>
    </dgm:pt>
    <dgm:pt modelId="{604E946E-050D-445D-AC22-033A3A4BE6D2}" type="pres">
      <dgm:prSet presAssocID="{0658FD63-5034-45F5-815E-448AD1485481}" presName="connTx" presStyleLbl="sibTrans2D1" presStyleIdx="1" presStyleCnt="2"/>
      <dgm:spPr/>
    </dgm:pt>
    <dgm:pt modelId="{2C501C28-B483-44F1-A7D6-A66CC717AE7D}" type="pres">
      <dgm:prSet presAssocID="{D0CB5CD8-77EC-44EC-A73B-0FC9A76103AC}" presName="composite" presStyleCnt="0"/>
      <dgm:spPr/>
    </dgm:pt>
    <dgm:pt modelId="{FE7D0957-E1C9-46B6-BDDC-E8BE69CC0717}" type="pres">
      <dgm:prSet presAssocID="{D0CB5CD8-77EC-44EC-A73B-0FC9A76103AC}"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CF4E804-0E27-4FCD-B3B1-1CCB4AFDBFA7}" type="pres">
      <dgm:prSet presAssocID="{D0CB5CD8-77EC-44EC-A73B-0FC9A76103AC}" presName="txNode" presStyleLbl="node1" presStyleIdx="2" presStyleCnt="3">
        <dgm:presLayoutVars>
          <dgm:bulletEnabled val="1"/>
        </dgm:presLayoutVars>
      </dgm:prSet>
      <dgm:spPr/>
    </dgm:pt>
  </dgm:ptLst>
  <dgm:cxnLst>
    <dgm:cxn modelId="{F5CD5B09-8FAA-4A92-B917-3F3E5F6720F4}" type="presOf" srcId="{406F3837-D3FC-4425-B915-45D1388EBEEC}" destId="{67B88CF2-55CC-45BC-A7E6-E027E64632B6}" srcOrd="0" destOrd="0" presId="urn:microsoft.com/office/officeart/2005/8/layout/hProcess10"/>
    <dgm:cxn modelId="{42674110-D7E4-41F1-8F3E-AE6AB1C6D65A}" type="presOf" srcId="{FC0BE9C4-E762-41DF-A4FB-334840FE7668}" destId="{92EC83FA-A3C3-4583-83D0-EB43D0E2CD85}" srcOrd="1" destOrd="0" presId="urn:microsoft.com/office/officeart/2005/8/layout/hProcess10"/>
    <dgm:cxn modelId="{7CB4DF31-82F3-4EFA-80FA-7FC55FC76E4B}" type="presOf" srcId="{F4BF434E-0FB2-45B3-8D08-D646E1B6B28F}" destId="{3954259C-5A05-4D2C-9F92-907D1F8F8A0F}" srcOrd="0" destOrd="0" presId="urn:microsoft.com/office/officeart/2005/8/layout/hProcess10"/>
    <dgm:cxn modelId="{1A38AA3D-D9D1-428E-9724-527BDA79838B}" type="presOf" srcId="{D0CB5CD8-77EC-44EC-A73B-0FC9A76103AC}" destId="{1CF4E804-0E27-4FCD-B3B1-1CCB4AFDBFA7}" srcOrd="0" destOrd="0" presId="urn:microsoft.com/office/officeart/2005/8/layout/hProcess10"/>
    <dgm:cxn modelId="{8353BD5F-2EF2-487F-9073-29EAEF171D4C}" srcId="{F4BF434E-0FB2-45B3-8D08-D646E1B6B28F}" destId="{D0CB5CD8-77EC-44EC-A73B-0FC9A76103AC}" srcOrd="2" destOrd="0" parTransId="{C6331755-DBBC-4C57-A94D-16173A5CE93E}" sibTransId="{298B8FEA-6F9D-4255-A706-38F9F73EF2B4}"/>
    <dgm:cxn modelId="{FB61A274-EDBF-4C41-8BFC-F122E3F25015}" type="presOf" srcId="{FC0BE9C4-E762-41DF-A4FB-334840FE7668}" destId="{B7E24F79-B168-4C09-966D-8740FDC4167F}" srcOrd="0" destOrd="0" presId="urn:microsoft.com/office/officeart/2005/8/layout/hProcess10"/>
    <dgm:cxn modelId="{35E55999-C94E-4F8A-A7EE-F524B9CFBCEC}" srcId="{F4BF434E-0FB2-45B3-8D08-D646E1B6B28F}" destId="{B979D10E-4113-4E92-835D-25B0FD2F48BF}" srcOrd="0" destOrd="0" parTransId="{51FDE6BF-3090-4C89-A3C6-7B5D7D782A43}" sibTransId="{FC0BE9C4-E762-41DF-A4FB-334840FE7668}"/>
    <dgm:cxn modelId="{9A6CC9A0-3C42-48A2-BCC6-5EC7E1A94837}" srcId="{F4BF434E-0FB2-45B3-8D08-D646E1B6B28F}" destId="{406F3837-D3FC-4425-B915-45D1388EBEEC}" srcOrd="1" destOrd="0" parTransId="{AEA2886F-BC82-4FB0-B7B1-9C89AB497A20}" sibTransId="{0658FD63-5034-45F5-815E-448AD1485481}"/>
    <dgm:cxn modelId="{411039CF-44AF-4FC2-86E9-461F910D0460}" type="presOf" srcId="{0658FD63-5034-45F5-815E-448AD1485481}" destId="{01EBE81E-BD9D-4F64-AB3C-CD9AFD5151F6}" srcOrd="0" destOrd="0" presId="urn:microsoft.com/office/officeart/2005/8/layout/hProcess10"/>
    <dgm:cxn modelId="{813525D3-2665-41BF-BBD6-907AE2FC77D6}" type="presOf" srcId="{B979D10E-4113-4E92-835D-25B0FD2F48BF}" destId="{AEA3E58E-B92C-49F9-BF02-B48E7E43D3DC}" srcOrd="0" destOrd="0" presId="urn:microsoft.com/office/officeart/2005/8/layout/hProcess10"/>
    <dgm:cxn modelId="{096DD3EC-3981-437F-B54B-1F4A79998DDD}" type="presOf" srcId="{0658FD63-5034-45F5-815E-448AD1485481}" destId="{604E946E-050D-445D-AC22-033A3A4BE6D2}" srcOrd="1" destOrd="0" presId="urn:microsoft.com/office/officeart/2005/8/layout/hProcess10"/>
    <dgm:cxn modelId="{D454F21D-5217-4A24-A85E-17D3C10513D9}" type="presParOf" srcId="{3954259C-5A05-4D2C-9F92-907D1F8F8A0F}" destId="{15AB9394-3B8D-4150-AA94-FC0FE889A713}" srcOrd="0" destOrd="0" presId="urn:microsoft.com/office/officeart/2005/8/layout/hProcess10"/>
    <dgm:cxn modelId="{AB156B20-1F29-43B8-94B3-FEE09CBDF3BF}" type="presParOf" srcId="{15AB9394-3B8D-4150-AA94-FC0FE889A713}" destId="{2FAA1FBE-3221-4CEF-8183-6027AC5189CD}" srcOrd="0" destOrd="0" presId="urn:microsoft.com/office/officeart/2005/8/layout/hProcess10"/>
    <dgm:cxn modelId="{F48CD044-805F-4ED0-8544-5A7675245BBC}" type="presParOf" srcId="{15AB9394-3B8D-4150-AA94-FC0FE889A713}" destId="{AEA3E58E-B92C-49F9-BF02-B48E7E43D3DC}" srcOrd="1" destOrd="0" presId="urn:microsoft.com/office/officeart/2005/8/layout/hProcess10"/>
    <dgm:cxn modelId="{A7D7CEED-5BF2-40B3-A88E-B3FD8384BBC3}" type="presParOf" srcId="{3954259C-5A05-4D2C-9F92-907D1F8F8A0F}" destId="{B7E24F79-B168-4C09-966D-8740FDC4167F}" srcOrd="1" destOrd="0" presId="urn:microsoft.com/office/officeart/2005/8/layout/hProcess10"/>
    <dgm:cxn modelId="{447B6BCE-E5A3-4835-A73B-62A11537CD36}" type="presParOf" srcId="{B7E24F79-B168-4C09-966D-8740FDC4167F}" destId="{92EC83FA-A3C3-4583-83D0-EB43D0E2CD85}" srcOrd="0" destOrd="0" presId="urn:microsoft.com/office/officeart/2005/8/layout/hProcess10"/>
    <dgm:cxn modelId="{D2A34D0E-C7FD-4317-B528-8149F07A1A30}" type="presParOf" srcId="{3954259C-5A05-4D2C-9F92-907D1F8F8A0F}" destId="{7D916B76-367C-45AC-ACB3-14544614FA69}" srcOrd="2" destOrd="0" presId="urn:microsoft.com/office/officeart/2005/8/layout/hProcess10"/>
    <dgm:cxn modelId="{B7C0800B-9901-4716-A690-C51093C2E274}" type="presParOf" srcId="{7D916B76-367C-45AC-ACB3-14544614FA69}" destId="{74E71EC2-6F23-4258-8EF8-508F6B42C517}" srcOrd="0" destOrd="0" presId="urn:microsoft.com/office/officeart/2005/8/layout/hProcess10"/>
    <dgm:cxn modelId="{96D65ABA-5E0C-42A1-82D3-104DF112ACC2}" type="presParOf" srcId="{7D916B76-367C-45AC-ACB3-14544614FA69}" destId="{67B88CF2-55CC-45BC-A7E6-E027E64632B6}" srcOrd="1" destOrd="0" presId="urn:microsoft.com/office/officeart/2005/8/layout/hProcess10"/>
    <dgm:cxn modelId="{5BE46F1F-ABAD-400B-9D48-BB8C4A18A876}" type="presParOf" srcId="{3954259C-5A05-4D2C-9F92-907D1F8F8A0F}" destId="{01EBE81E-BD9D-4F64-AB3C-CD9AFD5151F6}" srcOrd="3" destOrd="0" presId="urn:microsoft.com/office/officeart/2005/8/layout/hProcess10"/>
    <dgm:cxn modelId="{B18E27E7-20D0-45BF-87F4-96C9E096C306}" type="presParOf" srcId="{01EBE81E-BD9D-4F64-AB3C-CD9AFD5151F6}" destId="{604E946E-050D-445D-AC22-033A3A4BE6D2}" srcOrd="0" destOrd="0" presId="urn:microsoft.com/office/officeart/2005/8/layout/hProcess10"/>
    <dgm:cxn modelId="{90ECDF06-6F84-4131-8DCE-F15DA46E2C52}" type="presParOf" srcId="{3954259C-5A05-4D2C-9F92-907D1F8F8A0F}" destId="{2C501C28-B483-44F1-A7D6-A66CC717AE7D}" srcOrd="4" destOrd="0" presId="urn:microsoft.com/office/officeart/2005/8/layout/hProcess10"/>
    <dgm:cxn modelId="{34064512-DA04-4F1F-8C08-B7A49F049021}" type="presParOf" srcId="{2C501C28-B483-44F1-A7D6-A66CC717AE7D}" destId="{FE7D0957-E1C9-46B6-BDDC-E8BE69CC0717}" srcOrd="0" destOrd="0" presId="urn:microsoft.com/office/officeart/2005/8/layout/hProcess10"/>
    <dgm:cxn modelId="{2E7E7D16-3AD9-4537-8BD0-50071EBD3876}" type="presParOf" srcId="{2C501C28-B483-44F1-A7D6-A66CC717AE7D}" destId="{1CF4E804-0E27-4FCD-B3B1-1CCB4AFDBFA7}"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A78E5F-843A-4A10-9B33-13F34B4924B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B1CDA4-3971-4127-B39C-A9EE146AF176}">
      <dgm:prSet phldrT="[Text]"/>
      <dgm:spPr/>
      <dgm:t>
        <a:bodyPr/>
        <a:lstStyle/>
        <a:p>
          <a:r>
            <a:rPr lang="en-US" dirty="0"/>
            <a:t>Recent Data</a:t>
          </a:r>
        </a:p>
      </dgm:t>
    </dgm:pt>
    <dgm:pt modelId="{01BFD081-371C-4296-8383-0485C8E22A60}" type="parTrans" cxnId="{B9C494E3-DDFF-4495-9BF8-041A8805EDF0}">
      <dgm:prSet/>
      <dgm:spPr/>
      <dgm:t>
        <a:bodyPr/>
        <a:lstStyle/>
        <a:p>
          <a:endParaRPr lang="en-US"/>
        </a:p>
      </dgm:t>
    </dgm:pt>
    <dgm:pt modelId="{46556E57-D915-471C-BB33-079E5962F850}" type="sibTrans" cxnId="{B9C494E3-DDFF-4495-9BF8-041A8805EDF0}">
      <dgm:prSet/>
      <dgm:spPr/>
      <dgm:t>
        <a:bodyPr/>
        <a:lstStyle/>
        <a:p>
          <a:endParaRPr lang="en-US"/>
        </a:p>
      </dgm:t>
    </dgm:pt>
    <dgm:pt modelId="{28A6D087-53BB-4A6E-B1FC-094968978744}">
      <dgm:prSet phldrT="[Text]"/>
      <dgm:spPr/>
      <dgm:t>
        <a:bodyPr/>
        <a:lstStyle/>
        <a:p>
          <a:r>
            <a:rPr lang="en-US" dirty="0"/>
            <a:t>Used to judge immediate condition of patient ( emergency or not )</a:t>
          </a:r>
        </a:p>
      </dgm:t>
    </dgm:pt>
    <dgm:pt modelId="{8F0F65B8-428B-48FD-B0D5-0B15AF9AA2D4}" type="parTrans" cxnId="{D5CFFCB7-57CC-45C9-A140-B4287BE19F29}">
      <dgm:prSet/>
      <dgm:spPr/>
      <dgm:t>
        <a:bodyPr/>
        <a:lstStyle/>
        <a:p>
          <a:endParaRPr lang="en-US"/>
        </a:p>
      </dgm:t>
    </dgm:pt>
    <dgm:pt modelId="{60D1E3DE-3460-4C2B-97B8-F384C0F1528A}" type="sibTrans" cxnId="{D5CFFCB7-57CC-45C9-A140-B4287BE19F29}">
      <dgm:prSet/>
      <dgm:spPr/>
      <dgm:t>
        <a:bodyPr/>
        <a:lstStyle/>
        <a:p>
          <a:endParaRPr lang="en-US"/>
        </a:p>
      </dgm:t>
    </dgm:pt>
    <dgm:pt modelId="{2DA2C5DB-A7EA-4246-BDE8-1E91738B9283}">
      <dgm:prSet phldrT="[Text]"/>
      <dgm:spPr/>
      <dgm:t>
        <a:bodyPr/>
        <a:lstStyle/>
        <a:p>
          <a:r>
            <a:rPr lang="en-US" dirty="0"/>
            <a:t>Historical Data</a:t>
          </a:r>
        </a:p>
      </dgm:t>
    </dgm:pt>
    <dgm:pt modelId="{B01D2402-E497-423E-9026-2F3AC78D3D62}" type="parTrans" cxnId="{9FAEDB73-1725-4E9E-A579-B17744B47446}">
      <dgm:prSet/>
      <dgm:spPr/>
      <dgm:t>
        <a:bodyPr/>
        <a:lstStyle/>
        <a:p>
          <a:endParaRPr lang="en-US"/>
        </a:p>
      </dgm:t>
    </dgm:pt>
    <dgm:pt modelId="{8EE43151-724D-4FBF-9350-47480A5258CA}" type="sibTrans" cxnId="{9FAEDB73-1725-4E9E-A579-B17744B47446}">
      <dgm:prSet/>
      <dgm:spPr/>
      <dgm:t>
        <a:bodyPr/>
        <a:lstStyle/>
        <a:p>
          <a:endParaRPr lang="en-US"/>
        </a:p>
      </dgm:t>
    </dgm:pt>
    <dgm:pt modelId="{BF87A8E4-30F2-45F9-A041-55FEA439ABD6}">
      <dgm:prSet phldrT="[Text]"/>
      <dgm:spPr/>
      <dgm:t>
        <a:bodyPr/>
        <a:lstStyle/>
        <a:p>
          <a:r>
            <a:rPr lang="en-US" dirty="0"/>
            <a:t>For analysis purpose</a:t>
          </a:r>
        </a:p>
      </dgm:t>
    </dgm:pt>
    <dgm:pt modelId="{13390A9B-02EF-42D6-ABA7-55063423B9AA}" type="parTrans" cxnId="{FF9D667F-54E6-44FF-89AC-BF035814511D}">
      <dgm:prSet/>
      <dgm:spPr/>
      <dgm:t>
        <a:bodyPr/>
        <a:lstStyle/>
        <a:p>
          <a:endParaRPr lang="en-US"/>
        </a:p>
      </dgm:t>
    </dgm:pt>
    <dgm:pt modelId="{BF26597C-8EA3-4B49-8797-8025F0B71CD5}" type="sibTrans" cxnId="{FF9D667F-54E6-44FF-89AC-BF035814511D}">
      <dgm:prSet/>
      <dgm:spPr/>
      <dgm:t>
        <a:bodyPr/>
        <a:lstStyle/>
        <a:p>
          <a:endParaRPr lang="en-US"/>
        </a:p>
      </dgm:t>
    </dgm:pt>
    <dgm:pt modelId="{4088EDA4-C7EC-4F8B-A88E-0C810393E98B}">
      <dgm:prSet/>
      <dgm:spPr/>
      <dgm:t>
        <a:bodyPr/>
        <a:lstStyle/>
        <a:p>
          <a:r>
            <a:rPr lang="en-US" dirty="0"/>
            <a:t>very frequently collected ( 30s )</a:t>
          </a:r>
        </a:p>
      </dgm:t>
    </dgm:pt>
    <dgm:pt modelId="{A209A2D1-0E51-417B-8D4C-1C1A08E9A451}" type="parTrans" cxnId="{F89CFD7A-6C5F-40E9-ADD4-863BD4EF61C4}">
      <dgm:prSet/>
      <dgm:spPr/>
      <dgm:t>
        <a:bodyPr/>
        <a:lstStyle/>
        <a:p>
          <a:endParaRPr lang="en-US"/>
        </a:p>
      </dgm:t>
    </dgm:pt>
    <dgm:pt modelId="{E4D43081-1EDF-4F05-8F54-DC9A9477027F}" type="sibTrans" cxnId="{F89CFD7A-6C5F-40E9-ADD4-863BD4EF61C4}">
      <dgm:prSet/>
      <dgm:spPr/>
      <dgm:t>
        <a:bodyPr/>
        <a:lstStyle/>
        <a:p>
          <a:endParaRPr lang="en-US"/>
        </a:p>
      </dgm:t>
    </dgm:pt>
    <dgm:pt modelId="{C4B800F2-EEC8-4CC2-8023-D67D610B01CC}">
      <dgm:prSet/>
      <dgm:spPr/>
      <dgm:t>
        <a:bodyPr/>
        <a:lstStyle/>
        <a:p>
          <a:r>
            <a:rPr lang="en-US" dirty="0"/>
            <a:t>Since it is impractical to store so much data over a very long time, recent 100 data points are kept for each patient ( 1hr )</a:t>
          </a:r>
        </a:p>
      </dgm:t>
    </dgm:pt>
    <dgm:pt modelId="{EC1334BE-708B-4D1F-BAC9-8B6FA645C2F5}" type="parTrans" cxnId="{5D4CF044-7D3B-4B6E-8D62-F0ABE729083B}">
      <dgm:prSet/>
      <dgm:spPr/>
      <dgm:t>
        <a:bodyPr/>
        <a:lstStyle/>
        <a:p>
          <a:endParaRPr lang="en-US"/>
        </a:p>
      </dgm:t>
    </dgm:pt>
    <dgm:pt modelId="{C8EAB070-C227-44B1-8202-FFC434B2BDDA}" type="sibTrans" cxnId="{5D4CF044-7D3B-4B6E-8D62-F0ABE729083B}">
      <dgm:prSet/>
      <dgm:spPr/>
      <dgm:t>
        <a:bodyPr/>
        <a:lstStyle/>
        <a:p>
          <a:endParaRPr lang="en-US"/>
        </a:p>
      </dgm:t>
    </dgm:pt>
    <dgm:pt modelId="{936D3B65-7C36-432B-AF84-A72BD2B6D5F6}">
      <dgm:prSet phldrT="[Text]"/>
      <dgm:spPr/>
      <dgm:t>
        <a:bodyPr/>
        <a:lstStyle/>
        <a:p>
          <a:r>
            <a:rPr lang="en-US" dirty="0"/>
            <a:t>Data stored over several days at 30 minute interval (no upper limit of number of data records )</a:t>
          </a:r>
        </a:p>
      </dgm:t>
    </dgm:pt>
    <dgm:pt modelId="{16243FB6-48C0-47F7-A85A-76B1F4EE4715}" type="parTrans" cxnId="{42434333-AECF-4225-9213-862A37E5223F}">
      <dgm:prSet/>
      <dgm:spPr/>
      <dgm:t>
        <a:bodyPr/>
        <a:lstStyle/>
        <a:p>
          <a:endParaRPr lang="en-US"/>
        </a:p>
      </dgm:t>
    </dgm:pt>
    <dgm:pt modelId="{C3050481-60B4-4EEB-ACD1-35BFDEBDD395}" type="sibTrans" cxnId="{42434333-AECF-4225-9213-862A37E5223F}">
      <dgm:prSet/>
      <dgm:spPr/>
      <dgm:t>
        <a:bodyPr/>
        <a:lstStyle/>
        <a:p>
          <a:endParaRPr lang="en-US"/>
        </a:p>
      </dgm:t>
    </dgm:pt>
    <dgm:pt modelId="{3C4BE8D0-EC10-450C-A307-640FBBACD69C}">
      <dgm:prSet/>
      <dgm:spPr/>
      <dgm:t>
        <a:bodyPr/>
        <a:lstStyle/>
        <a:p>
          <a:endParaRPr lang="en-US" dirty="0"/>
        </a:p>
      </dgm:t>
    </dgm:pt>
    <dgm:pt modelId="{7511ED50-2446-41BC-9F98-805625E647C2}" type="parTrans" cxnId="{20AF4D28-4A3E-4E97-A31E-05F10736F149}">
      <dgm:prSet/>
      <dgm:spPr/>
      <dgm:t>
        <a:bodyPr/>
        <a:lstStyle/>
        <a:p>
          <a:endParaRPr lang="en-US"/>
        </a:p>
      </dgm:t>
    </dgm:pt>
    <dgm:pt modelId="{03FD7506-9F3A-4673-B8FB-DE2B31464AC4}" type="sibTrans" cxnId="{20AF4D28-4A3E-4E97-A31E-05F10736F149}">
      <dgm:prSet/>
      <dgm:spPr/>
      <dgm:t>
        <a:bodyPr/>
        <a:lstStyle/>
        <a:p>
          <a:endParaRPr lang="en-US"/>
        </a:p>
      </dgm:t>
    </dgm:pt>
    <dgm:pt modelId="{16BD9D46-E6E0-49AA-8C60-39A378292B0D}" type="pres">
      <dgm:prSet presAssocID="{2AA78E5F-843A-4A10-9B33-13F34B4924B0}" presName="linear" presStyleCnt="0">
        <dgm:presLayoutVars>
          <dgm:animLvl val="lvl"/>
          <dgm:resizeHandles val="exact"/>
        </dgm:presLayoutVars>
      </dgm:prSet>
      <dgm:spPr/>
    </dgm:pt>
    <dgm:pt modelId="{BA0CB7EF-3107-4507-8351-A42B37F14C18}" type="pres">
      <dgm:prSet presAssocID="{A1B1CDA4-3971-4127-B39C-A9EE146AF176}" presName="parentText" presStyleLbl="node1" presStyleIdx="0" presStyleCnt="2" custLinFactNeighborX="1094" custLinFactNeighborY="-5141">
        <dgm:presLayoutVars>
          <dgm:chMax val="0"/>
          <dgm:bulletEnabled val="1"/>
        </dgm:presLayoutVars>
      </dgm:prSet>
      <dgm:spPr/>
    </dgm:pt>
    <dgm:pt modelId="{A8406B4D-6067-419D-BFF6-651D6F68F2C9}" type="pres">
      <dgm:prSet presAssocID="{A1B1CDA4-3971-4127-B39C-A9EE146AF176}" presName="childText" presStyleLbl="revTx" presStyleIdx="0" presStyleCnt="2">
        <dgm:presLayoutVars>
          <dgm:bulletEnabled val="1"/>
        </dgm:presLayoutVars>
      </dgm:prSet>
      <dgm:spPr/>
    </dgm:pt>
    <dgm:pt modelId="{B05DDCF9-E5EA-486B-AEF1-44E93878F413}" type="pres">
      <dgm:prSet presAssocID="{2DA2C5DB-A7EA-4246-BDE8-1E91738B9283}" presName="parentText" presStyleLbl="node1" presStyleIdx="1" presStyleCnt="2">
        <dgm:presLayoutVars>
          <dgm:chMax val="0"/>
          <dgm:bulletEnabled val="1"/>
        </dgm:presLayoutVars>
      </dgm:prSet>
      <dgm:spPr/>
    </dgm:pt>
    <dgm:pt modelId="{0B1CC255-209F-42E5-9DBC-62221DB64484}" type="pres">
      <dgm:prSet presAssocID="{2DA2C5DB-A7EA-4246-BDE8-1E91738B9283}" presName="childText" presStyleLbl="revTx" presStyleIdx="1" presStyleCnt="2">
        <dgm:presLayoutVars>
          <dgm:bulletEnabled val="1"/>
        </dgm:presLayoutVars>
      </dgm:prSet>
      <dgm:spPr/>
    </dgm:pt>
  </dgm:ptLst>
  <dgm:cxnLst>
    <dgm:cxn modelId="{2D1AB90D-11B3-4A8D-8DF6-29B4495469C9}" type="presOf" srcId="{A1B1CDA4-3971-4127-B39C-A9EE146AF176}" destId="{BA0CB7EF-3107-4507-8351-A42B37F14C18}" srcOrd="0" destOrd="0" presId="urn:microsoft.com/office/officeart/2005/8/layout/vList2"/>
    <dgm:cxn modelId="{3D5FA81E-8020-4305-A231-4DB03CB43C0D}" type="presOf" srcId="{C4B800F2-EEC8-4CC2-8023-D67D610B01CC}" destId="{A8406B4D-6067-419D-BFF6-651D6F68F2C9}" srcOrd="0" destOrd="2" presId="urn:microsoft.com/office/officeart/2005/8/layout/vList2"/>
    <dgm:cxn modelId="{20AF4D28-4A3E-4E97-A31E-05F10736F149}" srcId="{A1B1CDA4-3971-4127-B39C-A9EE146AF176}" destId="{3C4BE8D0-EC10-450C-A307-640FBBACD69C}" srcOrd="3" destOrd="0" parTransId="{7511ED50-2446-41BC-9F98-805625E647C2}" sibTransId="{03FD7506-9F3A-4673-B8FB-DE2B31464AC4}"/>
    <dgm:cxn modelId="{50213A2B-0CE5-4B3D-B39B-B85F504E9EA7}" type="presOf" srcId="{BF87A8E4-30F2-45F9-A041-55FEA439ABD6}" destId="{0B1CC255-209F-42E5-9DBC-62221DB64484}" srcOrd="0" destOrd="0" presId="urn:microsoft.com/office/officeart/2005/8/layout/vList2"/>
    <dgm:cxn modelId="{42434333-AECF-4225-9213-862A37E5223F}" srcId="{2DA2C5DB-A7EA-4246-BDE8-1E91738B9283}" destId="{936D3B65-7C36-432B-AF84-A72BD2B6D5F6}" srcOrd="1" destOrd="0" parTransId="{16243FB6-48C0-47F7-A85A-76B1F4EE4715}" sibTransId="{C3050481-60B4-4EEB-ACD1-35BFDEBDD395}"/>
    <dgm:cxn modelId="{D027AD60-334B-4914-82CA-C74DA2597A9F}" type="presOf" srcId="{2AA78E5F-843A-4A10-9B33-13F34B4924B0}" destId="{16BD9D46-E6E0-49AA-8C60-39A378292B0D}" srcOrd="0" destOrd="0" presId="urn:microsoft.com/office/officeart/2005/8/layout/vList2"/>
    <dgm:cxn modelId="{5D4CF044-7D3B-4B6E-8D62-F0ABE729083B}" srcId="{A1B1CDA4-3971-4127-B39C-A9EE146AF176}" destId="{C4B800F2-EEC8-4CC2-8023-D67D610B01CC}" srcOrd="2" destOrd="0" parTransId="{EC1334BE-708B-4D1F-BAC9-8B6FA645C2F5}" sibTransId="{C8EAB070-C227-44B1-8202-FFC434B2BDDA}"/>
    <dgm:cxn modelId="{CB900B6A-E2BE-4930-8DE1-ED3CD92D8B57}" type="presOf" srcId="{3C4BE8D0-EC10-450C-A307-640FBBACD69C}" destId="{A8406B4D-6067-419D-BFF6-651D6F68F2C9}" srcOrd="0" destOrd="3" presId="urn:microsoft.com/office/officeart/2005/8/layout/vList2"/>
    <dgm:cxn modelId="{9FAEDB73-1725-4E9E-A579-B17744B47446}" srcId="{2AA78E5F-843A-4A10-9B33-13F34B4924B0}" destId="{2DA2C5DB-A7EA-4246-BDE8-1E91738B9283}" srcOrd="1" destOrd="0" parTransId="{B01D2402-E497-423E-9026-2F3AC78D3D62}" sibTransId="{8EE43151-724D-4FBF-9350-47480A5258CA}"/>
    <dgm:cxn modelId="{F89CFD7A-6C5F-40E9-ADD4-863BD4EF61C4}" srcId="{A1B1CDA4-3971-4127-B39C-A9EE146AF176}" destId="{4088EDA4-C7EC-4F8B-A88E-0C810393E98B}" srcOrd="1" destOrd="0" parTransId="{A209A2D1-0E51-417B-8D4C-1C1A08E9A451}" sibTransId="{E4D43081-1EDF-4F05-8F54-DC9A9477027F}"/>
    <dgm:cxn modelId="{FF9D667F-54E6-44FF-89AC-BF035814511D}" srcId="{2DA2C5DB-A7EA-4246-BDE8-1E91738B9283}" destId="{BF87A8E4-30F2-45F9-A041-55FEA439ABD6}" srcOrd="0" destOrd="0" parTransId="{13390A9B-02EF-42D6-ABA7-55063423B9AA}" sibTransId="{BF26597C-8EA3-4B49-8797-8025F0B71CD5}"/>
    <dgm:cxn modelId="{2B3627AD-E252-4D61-B22C-B83BCB5C71A8}" type="presOf" srcId="{28A6D087-53BB-4A6E-B1FC-094968978744}" destId="{A8406B4D-6067-419D-BFF6-651D6F68F2C9}" srcOrd="0" destOrd="0" presId="urn:microsoft.com/office/officeart/2005/8/layout/vList2"/>
    <dgm:cxn modelId="{D5CFFCB7-57CC-45C9-A140-B4287BE19F29}" srcId="{A1B1CDA4-3971-4127-B39C-A9EE146AF176}" destId="{28A6D087-53BB-4A6E-B1FC-094968978744}" srcOrd="0" destOrd="0" parTransId="{8F0F65B8-428B-48FD-B0D5-0B15AF9AA2D4}" sibTransId="{60D1E3DE-3460-4C2B-97B8-F384C0F1528A}"/>
    <dgm:cxn modelId="{4647D0DB-D139-4A93-A609-0D4F4B43B168}" type="presOf" srcId="{936D3B65-7C36-432B-AF84-A72BD2B6D5F6}" destId="{0B1CC255-209F-42E5-9DBC-62221DB64484}" srcOrd="0" destOrd="1" presId="urn:microsoft.com/office/officeart/2005/8/layout/vList2"/>
    <dgm:cxn modelId="{B9C494E3-DDFF-4495-9BF8-041A8805EDF0}" srcId="{2AA78E5F-843A-4A10-9B33-13F34B4924B0}" destId="{A1B1CDA4-3971-4127-B39C-A9EE146AF176}" srcOrd="0" destOrd="0" parTransId="{01BFD081-371C-4296-8383-0485C8E22A60}" sibTransId="{46556E57-D915-471C-BB33-079E5962F850}"/>
    <dgm:cxn modelId="{1C8AFDE6-B625-4B97-9945-62852BA4FD0F}" type="presOf" srcId="{2DA2C5DB-A7EA-4246-BDE8-1E91738B9283}" destId="{B05DDCF9-E5EA-486B-AEF1-44E93878F413}" srcOrd="0" destOrd="0" presId="urn:microsoft.com/office/officeart/2005/8/layout/vList2"/>
    <dgm:cxn modelId="{B92A1BFE-73D3-41F6-9A64-ACBBBCF73439}" type="presOf" srcId="{4088EDA4-C7EC-4F8B-A88E-0C810393E98B}" destId="{A8406B4D-6067-419D-BFF6-651D6F68F2C9}" srcOrd="0" destOrd="1" presId="urn:microsoft.com/office/officeart/2005/8/layout/vList2"/>
    <dgm:cxn modelId="{226D7561-2F3B-44F9-BC20-2C3F098D1955}" type="presParOf" srcId="{16BD9D46-E6E0-49AA-8C60-39A378292B0D}" destId="{BA0CB7EF-3107-4507-8351-A42B37F14C18}" srcOrd="0" destOrd="0" presId="urn:microsoft.com/office/officeart/2005/8/layout/vList2"/>
    <dgm:cxn modelId="{DD70E126-FC63-4C4F-8426-658C86A0D401}" type="presParOf" srcId="{16BD9D46-E6E0-49AA-8C60-39A378292B0D}" destId="{A8406B4D-6067-419D-BFF6-651D6F68F2C9}" srcOrd="1" destOrd="0" presId="urn:microsoft.com/office/officeart/2005/8/layout/vList2"/>
    <dgm:cxn modelId="{6E6ED07A-CF57-4D26-B2EA-C2A33B44DB65}" type="presParOf" srcId="{16BD9D46-E6E0-49AA-8C60-39A378292B0D}" destId="{B05DDCF9-E5EA-486B-AEF1-44E93878F413}" srcOrd="2" destOrd="0" presId="urn:microsoft.com/office/officeart/2005/8/layout/vList2"/>
    <dgm:cxn modelId="{D4B4D9D4-F4BD-4ABA-9098-C067D9F44102}" type="presParOf" srcId="{16BD9D46-E6E0-49AA-8C60-39A378292B0D}" destId="{0B1CC255-209F-42E5-9DBC-62221DB6448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500C7-8A27-4951-B0DA-A46A10434AD9}">
      <dsp:nvSpPr>
        <dsp:cNvPr id="0" name=""/>
        <dsp:cNvSpPr/>
      </dsp:nvSpPr>
      <dsp:spPr>
        <a:xfrm rot="10800000">
          <a:off x="1019527" y="1713"/>
          <a:ext cx="3365668" cy="687135"/>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3008"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Reception system</a:t>
          </a:r>
        </a:p>
      </dsp:txBody>
      <dsp:txXfrm rot="10800000">
        <a:off x="1191311" y="1713"/>
        <a:ext cx="3193884" cy="687135"/>
      </dsp:txXfrm>
    </dsp:sp>
    <dsp:sp modelId="{6B961112-DD91-40A4-A10F-2F7A81FAC605}">
      <dsp:nvSpPr>
        <dsp:cNvPr id="0" name=""/>
        <dsp:cNvSpPr/>
      </dsp:nvSpPr>
      <dsp:spPr>
        <a:xfrm>
          <a:off x="675959" y="1713"/>
          <a:ext cx="687135" cy="6871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2C51E91E-F234-4D60-9303-6283786C50A5}">
      <dsp:nvSpPr>
        <dsp:cNvPr id="0" name=""/>
        <dsp:cNvSpPr/>
      </dsp:nvSpPr>
      <dsp:spPr>
        <a:xfrm rot="10800000">
          <a:off x="1019527" y="893964"/>
          <a:ext cx="3365668" cy="687135"/>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3008"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transfer and analysis</a:t>
          </a:r>
        </a:p>
      </dsp:txBody>
      <dsp:txXfrm rot="10800000">
        <a:off x="1191311" y="893964"/>
        <a:ext cx="3193884" cy="687135"/>
      </dsp:txXfrm>
    </dsp:sp>
    <dsp:sp modelId="{14025CA5-1B83-4D45-A99A-1C6EB6AE6B06}">
      <dsp:nvSpPr>
        <dsp:cNvPr id="0" name=""/>
        <dsp:cNvSpPr/>
      </dsp:nvSpPr>
      <dsp:spPr>
        <a:xfrm>
          <a:off x="675959" y="893964"/>
          <a:ext cx="687135" cy="6871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F308FD90-0D0E-4D4D-94BB-91B3E1CC478D}">
      <dsp:nvSpPr>
        <dsp:cNvPr id="0" name=""/>
        <dsp:cNvSpPr/>
      </dsp:nvSpPr>
      <dsp:spPr>
        <a:xfrm rot="10800000">
          <a:off x="1019527" y="1786215"/>
          <a:ext cx="3365668" cy="687135"/>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3008"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Patient monitoring</a:t>
          </a:r>
        </a:p>
      </dsp:txBody>
      <dsp:txXfrm rot="10800000">
        <a:off x="1191311" y="1786215"/>
        <a:ext cx="3193884" cy="687135"/>
      </dsp:txXfrm>
    </dsp:sp>
    <dsp:sp modelId="{02F91AA7-BFC8-44D8-AFFD-2C1F8A45A942}">
      <dsp:nvSpPr>
        <dsp:cNvPr id="0" name=""/>
        <dsp:cNvSpPr/>
      </dsp:nvSpPr>
      <dsp:spPr>
        <a:xfrm>
          <a:off x="675959" y="1786215"/>
          <a:ext cx="687135" cy="68713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D0F1B88-59DE-46C5-B6BE-8FB4C20D960F}">
      <dsp:nvSpPr>
        <dsp:cNvPr id="0" name=""/>
        <dsp:cNvSpPr/>
      </dsp:nvSpPr>
      <dsp:spPr>
        <a:xfrm rot="10800000">
          <a:off x="1019527" y="2678466"/>
          <a:ext cx="3365668" cy="687135"/>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3008"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Emergency situation handling</a:t>
          </a:r>
        </a:p>
      </dsp:txBody>
      <dsp:txXfrm rot="10800000">
        <a:off x="1191311" y="2678466"/>
        <a:ext cx="3193884" cy="687135"/>
      </dsp:txXfrm>
    </dsp:sp>
    <dsp:sp modelId="{FC646CE0-2607-4CCC-BE6A-CBD3797EBEE7}">
      <dsp:nvSpPr>
        <dsp:cNvPr id="0" name=""/>
        <dsp:cNvSpPr/>
      </dsp:nvSpPr>
      <dsp:spPr>
        <a:xfrm>
          <a:off x="675959" y="2678466"/>
          <a:ext cx="687135" cy="68713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A1FBE-3221-4CEF-8183-6027AC5189CD}">
      <dsp:nvSpPr>
        <dsp:cNvPr id="0" name=""/>
        <dsp:cNvSpPr/>
      </dsp:nvSpPr>
      <dsp:spPr>
        <a:xfrm>
          <a:off x="2407" y="706219"/>
          <a:ext cx="1134347" cy="11343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A3E58E-B92C-49F9-BF02-B48E7E43D3DC}">
      <dsp:nvSpPr>
        <dsp:cNvPr id="0" name=""/>
        <dsp:cNvSpPr/>
      </dsp:nvSpPr>
      <dsp:spPr>
        <a:xfrm>
          <a:off x="187068" y="1386827"/>
          <a:ext cx="1134347" cy="11343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Medical Sensors</a:t>
          </a:r>
        </a:p>
      </dsp:txBody>
      <dsp:txXfrm>
        <a:off x="220292" y="1420051"/>
        <a:ext cx="1067899" cy="1067899"/>
      </dsp:txXfrm>
    </dsp:sp>
    <dsp:sp modelId="{B7E24F79-B168-4C09-966D-8740FDC4167F}">
      <dsp:nvSpPr>
        <dsp:cNvPr id="0" name=""/>
        <dsp:cNvSpPr/>
      </dsp:nvSpPr>
      <dsp:spPr>
        <a:xfrm>
          <a:off x="1355255" y="1137109"/>
          <a:ext cx="218500" cy="2725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55255" y="1191622"/>
        <a:ext cx="152950" cy="163541"/>
      </dsp:txXfrm>
    </dsp:sp>
    <dsp:sp modelId="{74E71EC2-6F23-4258-8EF8-508F6B42C517}">
      <dsp:nvSpPr>
        <dsp:cNvPr id="0" name=""/>
        <dsp:cNvSpPr/>
      </dsp:nvSpPr>
      <dsp:spPr>
        <a:xfrm>
          <a:off x="1761041" y="706219"/>
          <a:ext cx="1134347" cy="113434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B88CF2-55CC-45BC-A7E6-E027E64632B6}">
      <dsp:nvSpPr>
        <dsp:cNvPr id="0" name=""/>
        <dsp:cNvSpPr/>
      </dsp:nvSpPr>
      <dsp:spPr>
        <a:xfrm>
          <a:off x="1945702" y="1386827"/>
          <a:ext cx="1134347" cy="11343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Apache Kafka</a:t>
          </a:r>
        </a:p>
      </dsp:txBody>
      <dsp:txXfrm>
        <a:off x="1978926" y="1420051"/>
        <a:ext cx="1067899" cy="1067899"/>
      </dsp:txXfrm>
    </dsp:sp>
    <dsp:sp modelId="{01EBE81E-BD9D-4F64-AB3C-CD9AFD5151F6}">
      <dsp:nvSpPr>
        <dsp:cNvPr id="0" name=""/>
        <dsp:cNvSpPr/>
      </dsp:nvSpPr>
      <dsp:spPr>
        <a:xfrm>
          <a:off x="3113888" y="1137109"/>
          <a:ext cx="218500" cy="2725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113888" y="1191622"/>
        <a:ext cx="152950" cy="163541"/>
      </dsp:txXfrm>
    </dsp:sp>
    <dsp:sp modelId="{FE7D0957-E1C9-46B6-BDDC-E8BE69CC0717}">
      <dsp:nvSpPr>
        <dsp:cNvPr id="0" name=""/>
        <dsp:cNvSpPr/>
      </dsp:nvSpPr>
      <dsp:spPr>
        <a:xfrm>
          <a:off x="3519675" y="706219"/>
          <a:ext cx="1134347" cy="113434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F4E804-0E27-4FCD-B3B1-1CCB4AFDBFA7}">
      <dsp:nvSpPr>
        <dsp:cNvPr id="0" name=""/>
        <dsp:cNvSpPr/>
      </dsp:nvSpPr>
      <dsp:spPr>
        <a:xfrm>
          <a:off x="3704336" y="1386827"/>
          <a:ext cx="1134347" cy="11343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Main Server</a:t>
          </a:r>
        </a:p>
      </dsp:txBody>
      <dsp:txXfrm>
        <a:off x="3737560" y="1420051"/>
        <a:ext cx="1067899" cy="1067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CB7EF-3107-4507-8351-A42B37F14C18}">
      <dsp:nvSpPr>
        <dsp:cNvPr id="0" name=""/>
        <dsp:cNvSpPr/>
      </dsp:nvSpPr>
      <dsp:spPr>
        <a:xfrm>
          <a:off x="0" y="3317"/>
          <a:ext cx="4717092"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Recent Data</a:t>
          </a:r>
        </a:p>
      </dsp:txBody>
      <dsp:txXfrm>
        <a:off x="20561" y="23878"/>
        <a:ext cx="4675970" cy="380078"/>
      </dsp:txXfrm>
    </dsp:sp>
    <dsp:sp modelId="{A8406B4D-6067-419D-BFF6-651D6F68F2C9}">
      <dsp:nvSpPr>
        <dsp:cNvPr id="0" name=""/>
        <dsp:cNvSpPr/>
      </dsp:nvSpPr>
      <dsp:spPr>
        <a:xfrm>
          <a:off x="0" y="501138"/>
          <a:ext cx="4717092"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6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Used to judge immediate condition of patient ( emergency or not )</a:t>
          </a:r>
        </a:p>
        <a:p>
          <a:pPr marL="114300" lvl="1" indent="-114300" algn="l" defTabSz="622300">
            <a:lnSpc>
              <a:spcPct val="90000"/>
            </a:lnSpc>
            <a:spcBef>
              <a:spcPct val="0"/>
            </a:spcBef>
            <a:spcAft>
              <a:spcPct val="20000"/>
            </a:spcAft>
            <a:buChar char="•"/>
          </a:pPr>
          <a:r>
            <a:rPr lang="en-US" sz="1400" kern="1200" dirty="0"/>
            <a:t>very frequently collected ( 30s )</a:t>
          </a:r>
        </a:p>
        <a:p>
          <a:pPr marL="114300" lvl="1" indent="-114300" algn="l" defTabSz="622300">
            <a:lnSpc>
              <a:spcPct val="90000"/>
            </a:lnSpc>
            <a:spcBef>
              <a:spcPct val="0"/>
            </a:spcBef>
            <a:spcAft>
              <a:spcPct val="20000"/>
            </a:spcAft>
            <a:buChar char="•"/>
          </a:pPr>
          <a:r>
            <a:rPr lang="en-US" sz="1400" kern="1200" dirty="0"/>
            <a:t>Since it is impractical to store so much data over a very long time, recent 100 data points are kept for each patient ( 1hr )</a:t>
          </a:r>
        </a:p>
        <a:p>
          <a:pPr marL="114300" lvl="1" indent="-114300" algn="l" defTabSz="622300">
            <a:lnSpc>
              <a:spcPct val="90000"/>
            </a:lnSpc>
            <a:spcBef>
              <a:spcPct val="0"/>
            </a:spcBef>
            <a:spcAft>
              <a:spcPct val="20000"/>
            </a:spcAft>
            <a:buChar char="•"/>
          </a:pPr>
          <a:endParaRPr lang="en-US" sz="1400" kern="1200" dirty="0"/>
        </a:p>
      </dsp:txBody>
      <dsp:txXfrm>
        <a:off x="0" y="501138"/>
        <a:ext cx="4717092" cy="1490400"/>
      </dsp:txXfrm>
    </dsp:sp>
    <dsp:sp modelId="{B05DDCF9-E5EA-486B-AEF1-44E93878F413}">
      <dsp:nvSpPr>
        <dsp:cNvPr id="0" name=""/>
        <dsp:cNvSpPr/>
      </dsp:nvSpPr>
      <dsp:spPr>
        <a:xfrm>
          <a:off x="0" y="1991539"/>
          <a:ext cx="4717092"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Historical Data</a:t>
          </a:r>
        </a:p>
      </dsp:txBody>
      <dsp:txXfrm>
        <a:off x="20561" y="2012100"/>
        <a:ext cx="4675970" cy="380078"/>
      </dsp:txXfrm>
    </dsp:sp>
    <dsp:sp modelId="{0B1CC255-209F-42E5-9DBC-62221DB64484}">
      <dsp:nvSpPr>
        <dsp:cNvPr id="0" name=""/>
        <dsp:cNvSpPr/>
      </dsp:nvSpPr>
      <dsp:spPr>
        <a:xfrm>
          <a:off x="0" y="2412738"/>
          <a:ext cx="4717092"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6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For analysis purpose</a:t>
          </a:r>
        </a:p>
        <a:p>
          <a:pPr marL="114300" lvl="1" indent="-114300" algn="l" defTabSz="622300">
            <a:lnSpc>
              <a:spcPct val="90000"/>
            </a:lnSpc>
            <a:spcBef>
              <a:spcPct val="0"/>
            </a:spcBef>
            <a:spcAft>
              <a:spcPct val="20000"/>
            </a:spcAft>
            <a:buChar char="•"/>
          </a:pPr>
          <a:r>
            <a:rPr lang="en-US" sz="1400" kern="1200" dirty="0"/>
            <a:t>Data stored over several days at 30 minute interval (no upper limit of number of data records )</a:t>
          </a:r>
        </a:p>
      </dsp:txBody>
      <dsp:txXfrm>
        <a:off x="0" y="2412738"/>
        <a:ext cx="4717092" cy="65205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587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85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036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615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43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5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751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39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02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584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094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5901817" y="742300"/>
            <a:ext cx="3809100" cy="3809100"/>
          </a:xfrm>
          <a:prstGeom prst="chord">
            <a:avLst>
              <a:gd name="adj1" fmla="val 2700000"/>
              <a:gd name="adj2" fmla="val 189002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55300" y="1991825"/>
            <a:ext cx="46458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2" name="Google Shape;12;p2"/>
          <p:cNvSpPr/>
          <p:nvPr/>
        </p:nvSpPr>
        <p:spPr>
          <a:xfrm>
            <a:off x="7664350" y="306375"/>
            <a:ext cx="1737000" cy="1737000"/>
          </a:xfrm>
          <a:prstGeom prst="chord">
            <a:avLst>
              <a:gd name="adj1" fmla="val 2700000"/>
              <a:gd name="adj2" fmla="val 18900274"/>
            </a:avLst>
          </a:prstGeom>
          <a:solidFill>
            <a:srgbClr val="00E1FF">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rotWithShape="1">
          <a:blip r:embed="rId2">
            <a:alphaModFix/>
          </a:blip>
          <a:srcRect t="18360" r="11016"/>
          <a:stretch/>
        </p:blipFill>
        <p:spPr>
          <a:xfrm>
            <a:off x="5446725" y="1315225"/>
            <a:ext cx="3697275" cy="3399574"/>
          </a:xfrm>
          <a:prstGeom prst="rect">
            <a:avLst/>
          </a:prstGeom>
          <a:noFill/>
          <a:ln>
            <a:noFill/>
          </a:ln>
          <a:effectLst>
            <a:outerShdw blurRad="28575" dist="28575" algn="bl" rotWithShape="0">
              <a:schemeClr val="dk1">
                <a:alpha val="10000"/>
              </a:scheme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5901817" y="742300"/>
            <a:ext cx="3809100" cy="38091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7664350" y="306375"/>
            <a:ext cx="1737000" cy="17370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939450" y="2129900"/>
            <a:ext cx="4775400" cy="5127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8" name="Google Shape;18;p3"/>
          <p:cNvSpPr txBox="1">
            <a:spLocks noGrp="1"/>
          </p:cNvSpPr>
          <p:nvPr>
            <p:ph type="subTitle" idx="1"/>
          </p:nvPr>
        </p:nvSpPr>
        <p:spPr>
          <a:xfrm>
            <a:off x="939450" y="2663225"/>
            <a:ext cx="4775400" cy="3504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200"/>
              <a:buNone/>
              <a:defRPr sz="2200">
                <a:solidFill>
                  <a:schemeClr val="dk2"/>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pic>
        <p:nvPicPr>
          <p:cNvPr id="19" name="Google Shape;19;p3"/>
          <p:cNvPicPr preferRelativeResize="0"/>
          <p:nvPr/>
        </p:nvPicPr>
        <p:blipFill rotWithShape="1">
          <a:blip r:embed="rId2">
            <a:alphaModFix/>
          </a:blip>
          <a:srcRect r="3660"/>
          <a:stretch/>
        </p:blipFill>
        <p:spPr>
          <a:xfrm>
            <a:off x="6164275" y="1132750"/>
            <a:ext cx="2979725" cy="3505851"/>
          </a:xfrm>
          <a:prstGeom prst="rect">
            <a:avLst/>
          </a:prstGeom>
          <a:noFill/>
          <a:ln>
            <a:noFill/>
          </a:ln>
          <a:effectLst>
            <a:outerShdw blurRad="28575" dist="28575" algn="bl" rotWithShape="0">
              <a:schemeClr val="dk1">
                <a:alpha val="10000"/>
              </a:schemeClr>
            </a:outerShdw>
          </a:effectLst>
        </p:spPr>
      </p:pic>
      <p:sp>
        <p:nvSpPr>
          <p:cNvPr id="20" name="Google Shape;20;p3"/>
          <p:cNvSpPr/>
          <p:nvPr/>
        </p:nvSpPr>
        <p:spPr>
          <a:xfrm rot="10800000">
            <a:off x="-143577" y="2091150"/>
            <a:ext cx="961200" cy="961200"/>
          </a:xfrm>
          <a:prstGeom prst="chord">
            <a:avLst>
              <a:gd name="adj1" fmla="val 2700000"/>
              <a:gd name="adj2" fmla="val 189002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lt2"/>
        </a:solidFill>
        <a:effectLst/>
      </p:bgPr>
    </p:bg>
    <p:spTree>
      <p:nvGrpSpPr>
        <p:cNvPr id="1" name="Shape 21"/>
        <p:cNvGrpSpPr/>
        <p:nvPr/>
      </p:nvGrpSpPr>
      <p:grpSpPr>
        <a:xfrm>
          <a:off x="0" y="0"/>
          <a:ext cx="0" cy="0"/>
          <a:chOff x="0" y="0"/>
          <a:chExt cx="0" cy="0"/>
        </a:xfrm>
      </p:grpSpPr>
      <p:sp>
        <p:nvSpPr>
          <p:cNvPr id="22" name="Google Shape;22;p4"/>
          <p:cNvSpPr/>
          <p:nvPr/>
        </p:nvSpPr>
        <p:spPr>
          <a:xfrm>
            <a:off x="5901817" y="742300"/>
            <a:ext cx="3809100" cy="3809100"/>
          </a:xfrm>
          <a:prstGeom prst="chord">
            <a:avLst>
              <a:gd name="adj1" fmla="val 2700000"/>
              <a:gd name="adj2" fmla="val 1890027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7664350" y="306375"/>
            <a:ext cx="1737000" cy="17370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body" idx="1"/>
          </p:nvPr>
        </p:nvSpPr>
        <p:spPr>
          <a:xfrm>
            <a:off x="855300" y="705650"/>
            <a:ext cx="4938000" cy="39330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accent2"/>
              </a:buClr>
              <a:buSzPts val="3200"/>
              <a:buChar char="•"/>
              <a:defRPr sz="3200">
                <a:solidFill>
                  <a:schemeClr val="accent2"/>
                </a:solidFill>
              </a:defRPr>
            </a:lvl1pPr>
            <a:lvl2pPr marL="914400" lvl="1" indent="-431800" rtl="0">
              <a:spcBef>
                <a:spcPts val="0"/>
              </a:spcBef>
              <a:spcAft>
                <a:spcPts val="0"/>
              </a:spcAft>
              <a:buClr>
                <a:schemeClr val="accent2"/>
              </a:buClr>
              <a:buSzPts val="3200"/>
              <a:buChar char="•"/>
              <a:defRPr sz="3200">
                <a:solidFill>
                  <a:schemeClr val="accent2"/>
                </a:solidFill>
              </a:defRPr>
            </a:lvl2pPr>
            <a:lvl3pPr marL="1371600" lvl="2" indent="-431800" rtl="0">
              <a:spcBef>
                <a:spcPts val="0"/>
              </a:spcBef>
              <a:spcAft>
                <a:spcPts val="0"/>
              </a:spcAft>
              <a:buClr>
                <a:schemeClr val="accent2"/>
              </a:buClr>
              <a:buSzPts val="3200"/>
              <a:buChar char="•"/>
              <a:defRPr sz="3200">
                <a:solidFill>
                  <a:schemeClr val="accent2"/>
                </a:solidFill>
              </a:defRPr>
            </a:lvl3pPr>
            <a:lvl4pPr marL="1828800" lvl="3" indent="-431800" rtl="0">
              <a:spcBef>
                <a:spcPts val="0"/>
              </a:spcBef>
              <a:spcAft>
                <a:spcPts val="0"/>
              </a:spcAft>
              <a:buClr>
                <a:schemeClr val="accent2"/>
              </a:buClr>
              <a:buSzPts val="3200"/>
              <a:buChar char="•"/>
              <a:defRPr sz="3200">
                <a:solidFill>
                  <a:schemeClr val="accent2"/>
                </a:solidFill>
              </a:defRPr>
            </a:lvl4pPr>
            <a:lvl5pPr marL="2286000" lvl="4" indent="-431800" rtl="0">
              <a:spcBef>
                <a:spcPts val="0"/>
              </a:spcBef>
              <a:spcAft>
                <a:spcPts val="0"/>
              </a:spcAft>
              <a:buClr>
                <a:schemeClr val="accent2"/>
              </a:buClr>
              <a:buSzPts val="3200"/>
              <a:buChar char="○"/>
              <a:defRPr sz="3200">
                <a:solidFill>
                  <a:schemeClr val="accent2"/>
                </a:solidFill>
              </a:defRPr>
            </a:lvl5pPr>
            <a:lvl6pPr marL="2743200" lvl="5" indent="-431800" rtl="0">
              <a:spcBef>
                <a:spcPts val="0"/>
              </a:spcBef>
              <a:spcAft>
                <a:spcPts val="0"/>
              </a:spcAft>
              <a:buClr>
                <a:schemeClr val="accent2"/>
              </a:buClr>
              <a:buSzPts val="3200"/>
              <a:buChar char="■"/>
              <a:defRPr sz="3200">
                <a:solidFill>
                  <a:schemeClr val="accent2"/>
                </a:solidFill>
              </a:defRPr>
            </a:lvl6pPr>
            <a:lvl7pPr marL="3200400" lvl="6" indent="-431800" rtl="0">
              <a:spcBef>
                <a:spcPts val="0"/>
              </a:spcBef>
              <a:spcAft>
                <a:spcPts val="0"/>
              </a:spcAft>
              <a:buClr>
                <a:schemeClr val="accent2"/>
              </a:buClr>
              <a:buSzPts val="3200"/>
              <a:buChar char="●"/>
              <a:defRPr sz="3200">
                <a:solidFill>
                  <a:schemeClr val="accent2"/>
                </a:solidFill>
              </a:defRPr>
            </a:lvl7pPr>
            <a:lvl8pPr marL="3657600" lvl="7" indent="-431800" rtl="0">
              <a:spcBef>
                <a:spcPts val="0"/>
              </a:spcBef>
              <a:spcAft>
                <a:spcPts val="0"/>
              </a:spcAft>
              <a:buClr>
                <a:schemeClr val="accent2"/>
              </a:buClr>
              <a:buSzPts val="3200"/>
              <a:buChar char="○"/>
              <a:defRPr sz="3200">
                <a:solidFill>
                  <a:schemeClr val="accent2"/>
                </a:solidFill>
              </a:defRPr>
            </a:lvl8pPr>
            <a:lvl9pPr marL="4114800" lvl="8" indent="-431800" rtl="0">
              <a:spcBef>
                <a:spcPts val="0"/>
              </a:spcBef>
              <a:spcAft>
                <a:spcPts val="0"/>
              </a:spcAft>
              <a:buClr>
                <a:schemeClr val="accent2"/>
              </a:buClr>
              <a:buSzPts val="3200"/>
              <a:buChar char="■"/>
              <a:defRPr sz="3200">
                <a:solidFill>
                  <a:schemeClr val="accent2"/>
                </a:solidFill>
              </a:defRPr>
            </a:lvl9pPr>
          </a:lstStyle>
          <a:p>
            <a:endParaRPr/>
          </a:p>
        </p:txBody>
      </p:sp>
      <p:sp>
        <p:nvSpPr>
          <p:cNvPr id="25" name="Google Shape;25;p4"/>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4"/>
          <p:cNvSpPr/>
          <p:nvPr/>
        </p:nvSpPr>
        <p:spPr>
          <a:xfrm rot="10800000">
            <a:off x="-112168" y="659450"/>
            <a:ext cx="749400" cy="749400"/>
          </a:xfrm>
          <a:prstGeom prst="chord">
            <a:avLst>
              <a:gd name="adj1" fmla="val 2700000"/>
              <a:gd name="adj2" fmla="val 189002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p:nvPr/>
        </p:nvSpPr>
        <p:spPr>
          <a:xfrm>
            <a:off x="-56075" y="707300"/>
            <a:ext cx="63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b="1">
                <a:solidFill>
                  <a:schemeClr val="lt1"/>
                </a:solidFill>
                <a:latin typeface="News Cycle"/>
                <a:ea typeface="News Cycle"/>
                <a:cs typeface="News Cycle"/>
                <a:sym typeface="News Cycle"/>
              </a:rPr>
              <a:t>“</a:t>
            </a:r>
            <a:endParaRPr sz="7200" b="1">
              <a:solidFill>
                <a:schemeClr val="lt1"/>
              </a:solidFill>
              <a:latin typeface="News Cycle"/>
              <a:ea typeface="News Cycle"/>
              <a:cs typeface="News Cycle"/>
              <a:sym typeface="News Cycle"/>
            </a:endParaRPr>
          </a:p>
        </p:txBody>
      </p:sp>
      <p:pic>
        <p:nvPicPr>
          <p:cNvPr id="28" name="Google Shape;28;p4"/>
          <p:cNvPicPr preferRelativeResize="0"/>
          <p:nvPr/>
        </p:nvPicPr>
        <p:blipFill rotWithShape="1">
          <a:blip r:embed="rId2">
            <a:alphaModFix/>
          </a:blip>
          <a:srcRect r="3175"/>
          <a:stretch/>
        </p:blipFill>
        <p:spPr>
          <a:xfrm>
            <a:off x="5757150" y="1132750"/>
            <a:ext cx="3386850" cy="3505851"/>
          </a:xfrm>
          <a:prstGeom prst="rect">
            <a:avLst/>
          </a:prstGeom>
          <a:noFill/>
          <a:ln>
            <a:noFill/>
          </a:ln>
          <a:effectLst>
            <a:outerShdw blurRad="28575" dist="28575" algn="bl" rotWithShape="0">
              <a:schemeClr val="dk1">
                <a:alpha val="10000"/>
              </a:scheme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sp>
        <p:nvSpPr>
          <p:cNvPr id="30" name="Google Shape;30;p5"/>
          <p:cNvSpPr/>
          <p:nvPr/>
        </p:nvSpPr>
        <p:spPr>
          <a:xfrm>
            <a:off x="5901817" y="742300"/>
            <a:ext cx="3809100" cy="38091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7664350" y="306375"/>
            <a:ext cx="1737000" cy="17370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rot="10800000">
            <a:off x="-112168" y="659450"/>
            <a:ext cx="749400" cy="749400"/>
          </a:xfrm>
          <a:prstGeom prst="chord">
            <a:avLst>
              <a:gd name="adj1" fmla="val 2700000"/>
              <a:gd name="adj2" fmla="val 189002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145809" y="869911"/>
            <a:ext cx="232524" cy="328270"/>
            <a:chOff x="7938657" y="1397104"/>
            <a:chExt cx="323850" cy="457200"/>
          </a:xfrm>
        </p:grpSpPr>
        <p:sp>
          <p:nvSpPr>
            <p:cNvPr id="34" name="Google Shape;34;p5"/>
            <p:cNvSpPr/>
            <p:nvPr/>
          </p:nvSpPr>
          <p:spPr>
            <a:xfrm>
              <a:off x="8081532" y="1397104"/>
              <a:ext cx="57150" cy="57150"/>
            </a:xfrm>
            <a:custGeom>
              <a:avLst/>
              <a:gdLst/>
              <a:ahLst/>
              <a:cxnLst/>
              <a:rect l="l" t="t" r="r" b="b"/>
              <a:pathLst>
                <a:path w="57150" h="57150" extrusionOk="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5"/>
            <p:cNvSpPr/>
            <p:nvPr/>
          </p:nvSpPr>
          <p:spPr>
            <a:xfrm>
              <a:off x="7938657" y="1463779"/>
              <a:ext cx="323850" cy="390525"/>
            </a:xfrm>
            <a:custGeom>
              <a:avLst/>
              <a:gdLst/>
              <a:ahLst/>
              <a:cxnLst/>
              <a:rect l="l" t="t" r="r" b="b"/>
              <a:pathLst>
                <a:path w="323850" h="390525" extrusionOk="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 name="Google Shape;36;p5"/>
          <p:cNvSpPr txBox="1">
            <a:spLocks noGrp="1"/>
          </p:cNvSpPr>
          <p:nvPr>
            <p:ph type="title"/>
          </p:nvPr>
        </p:nvSpPr>
        <p:spPr>
          <a:xfrm>
            <a:off x="855300" y="659450"/>
            <a:ext cx="6602100" cy="749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7" name="Google Shape;37;p5"/>
          <p:cNvSpPr txBox="1">
            <a:spLocks noGrp="1"/>
          </p:cNvSpPr>
          <p:nvPr>
            <p:ph type="body" idx="1"/>
          </p:nvPr>
        </p:nvSpPr>
        <p:spPr>
          <a:xfrm>
            <a:off x="855300" y="1353950"/>
            <a:ext cx="4197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8" name="Google Shape;38;p5"/>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5"/>
          <p:cNvPicPr preferRelativeResize="0"/>
          <p:nvPr/>
        </p:nvPicPr>
        <p:blipFill rotWithShape="1">
          <a:blip r:embed="rId2">
            <a:alphaModFix/>
          </a:blip>
          <a:srcRect r="2931"/>
          <a:stretch/>
        </p:blipFill>
        <p:spPr>
          <a:xfrm>
            <a:off x="5091525" y="1132750"/>
            <a:ext cx="4052474" cy="3505851"/>
          </a:xfrm>
          <a:prstGeom prst="rect">
            <a:avLst/>
          </a:prstGeom>
          <a:noFill/>
          <a:ln>
            <a:noFill/>
          </a:ln>
          <a:effectLst>
            <a:outerShdw blurRad="28575" dist="28575" algn="bl" rotWithShape="0">
              <a:schemeClr val="dk1">
                <a:alpha val="10000"/>
              </a:scheme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40"/>
        <p:cNvGrpSpPr/>
        <p:nvPr/>
      </p:nvGrpSpPr>
      <p:grpSpPr>
        <a:xfrm>
          <a:off x="0" y="0"/>
          <a:ext cx="0" cy="0"/>
          <a:chOff x="0" y="0"/>
          <a:chExt cx="0" cy="0"/>
        </a:xfrm>
      </p:grpSpPr>
      <p:sp>
        <p:nvSpPr>
          <p:cNvPr id="41" name="Google Shape;41;p6"/>
          <p:cNvSpPr/>
          <p:nvPr/>
        </p:nvSpPr>
        <p:spPr>
          <a:xfrm>
            <a:off x="5143900" y="225900"/>
            <a:ext cx="4691700" cy="46917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0800000">
            <a:off x="-112168" y="659450"/>
            <a:ext cx="749400" cy="749400"/>
          </a:xfrm>
          <a:prstGeom prst="chord">
            <a:avLst>
              <a:gd name="adj1" fmla="val 2700000"/>
              <a:gd name="adj2" fmla="val 189002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6"/>
          <p:cNvGrpSpPr/>
          <p:nvPr/>
        </p:nvGrpSpPr>
        <p:grpSpPr>
          <a:xfrm>
            <a:off x="145809" y="869911"/>
            <a:ext cx="232524" cy="328270"/>
            <a:chOff x="7938657" y="1397104"/>
            <a:chExt cx="323850" cy="457200"/>
          </a:xfrm>
        </p:grpSpPr>
        <p:sp>
          <p:nvSpPr>
            <p:cNvPr id="44" name="Google Shape;44;p6"/>
            <p:cNvSpPr/>
            <p:nvPr/>
          </p:nvSpPr>
          <p:spPr>
            <a:xfrm>
              <a:off x="8081532" y="1397104"/>
              <a:ext cx="57150" cy="57150"/>
            </a:xfrm>
            <a:custGeom>
              <a:avLst/>
              <a:gdLst/>
              <a:ahLst/>
              <a:cxnLst/>
              <a:rect l="l" t="t" r="r" b="b"/>
              <a:pathLst>
                <a:path w="57150" h="57150" extrusionOk="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6"/>
            <p:cNvSpPr/>
            <p:nvPr/>
          </p:nvSpPr>
          <p:spPr>
            <a:xfrm>
              <a:off x="7938657" y="1463779"/>
              <a:ext cx="323850" cy="390525"/>
            </a:xfrm>
            <a:custGeom>
              <a:avLst/>
              <a:gdLst/>
              <a:ahLst/>
              <a:cxnLst/>
              <a:rect l="l" t="t" r="r" b="b"/>
              <a:pathLst>
                <a:path w="323850" h="390525" extrusionOk="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 name="Google Shape;46;p6"/>
          <p:cNvSpPr txBox="1">
            <a:spLocks noGrp="1"/>
          </p:cNvSpPr>
          <p:nvPr>
            <p:ph type="title"/>
          </p:nvPr>
        </p:nvSpPr>
        <p:spPr>
          <a:xfrm>
            <a:off x="855300" y="659450"/>
            <a:ext cx="4089000" cy="749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7" name="Google Shape;47;p6"/>
          <p:cNvSpPr txBox="1">
            <a:spLocks noGrp="1"/>
          </p:cNvSpPr>
          <p:nvPr>
            <p:ph type="body" idx="1"/>
          </p:nvPr>
        </p:nvSpPr>
        <p:spPr>
          <a:xfrm>
            <a:off x="855300" y="1677000"/>
            <a:ext cx="4089000" cy="27108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48" name="Google Shape;48;p6"/>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9"/>
        <p:cNvGrpSpPr/>
        <p:nvPr/>
      </p:nvGrpSpPr>
      <p:grpSpPr>
        <a:xfrm>
          <a:off x="0" y="0"/>
          <a:ext cx="0" cy="0"/>
          <a:chOff x="0" y="0"/>
          <a:chExt cx="0" cy="0"/>
        </a:xfrm>
      </p:grpSpPr>
      <p:sp>
        <p:nvSpPr>
          <p:cNvPr id="50" name="Google Shape;50;p7"/>
          <p:cNvSpPr/>
          <p:nvPr/>
        </p:nvSpPr>
        <p:spPr>
          <a:xfrm>
            <a:off x="5901817" y="742300"/>
            <a:ext cx="3809100" cy="38091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7664350" y="306375"/>
            <a:ext cx="1737000" cy="17370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10800000">
            <a:off x="-112168" y="659450"/>
            <a:ext cx="749400" cy="749400"/>
          </a:xfrm>
          <a:prstGeom prst="chord">
            <a:avLst>
              <a:gd name="adj1" fmla="val 2700000"/>
              <a:gd name="adj2" fmla="val 189002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45809" y="869911"/>
            <a:ext cx="232524" cy="328270"/>
            <a:chOff x="7938657" y="1397104"/>
            <a:chExt cx="323850" cy="457200"/>
          </a:xfrm>
        </p:grpSpPr>
        <p:sp>
          <p:nvSpPr>
            <p:cNvPr id="54" name="Google Shape;54;p7"/>
            <p:cNvSpPr/>
            <p:nvPr/>
          </p:nvSpPr>
          <p:spPr>
            <a:xfrm>
              <a:off x="8081532" y="1397104"/>
              <a:ext cx="57150" cy="57150"/>
            </a:xfrm>
            <a:custGeom>
              <a:avLst/>
              <a:gdLst/>
              <a:ahLst/>
              <a:cxnLst/>
              <a:rect l="l" t="t" r="r" b="b"/>
              <a:pathLst>
                <a:path w="57150" h="57150" extrusionOk="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7"/>
            <p:cNvSpPr/>
            <p:nvPr/>
          </p:nvSpPr>
          <p:spPr>
            <a:xfrm>
              <a:off x="7938657" y="1463779"/>
              <a:ext cx="323850" cy="390525"/>
            </a:xfrm>
            <a:custGeom>
              <a:avLst/>
              <a:gdLst/>
              <a:ahLst/>
              <a:cxnLst/>
              <a:rect l="l" t="t" r="r" b="b"/>
              <a:pathLst>
                <a:path w="323850" h="390525" extrusionOk="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 name="Google Shape;56;p7"/>
          <p:cNvSpPr txBox="1">
            <a:spLocks noGrp="1"/>
          </p:cNvSpPr>
          <p:nvPr>
            <p:ph type="title"/>
          </p:nvPr>
        </p:nvSpPr>
        <p:spPr>
          <a:xfrm>
            <a:off x="855300" y="659450"/>
            <a:ext cx="6602100" cy="749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7" name="Google Shape;57;p7"/>
          <p:cNvSpPr txBox="1">
            <a:spLocks noGrp="1"/>
          </p:cNvSpPr>
          <p:nvPr>
            <p:ph type="body" idx="1"/>
          </p:nvPr>
        </p:nvSpPr>
        <p:spPr>
          <a:xfrm>
            <a:off x="855275" y="1353950"/>
            <a:ext cx="2250600" cy="3284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8" name="Google Shape;58;p7"/>
          <p:cNvSpPr txBox="1">
            <a:spLocks noGrp="1"/>
          </p:cNvSpPr>
          <p:nvPr>
            <p:ph type="body" idx="2"/>
          </p:nvPr>
        </p:nvSpPr>
        <p:spPr>
          <a:xfrm>
            <a:off x="3421480" y="1353950"/>
            <a:ext cx="2250600" cy="3284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 name="Google Shape;59;p7"/>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0" name="Google Shape;60;p7"/>
          <p:cNvPicPr preferRelativeResize="0"/>
          <p:nvPr/>
        </p:nvPicPr>
        <p:blipFill rotWithShape="1">
          <a:blip r:embed="rId2">
            <a:alphaModFix/>
          </a:blip>
          <a:srcRect l="1587" r="1587"/>
          <a:stretch/>
        </p:blipFill>
        <p:spPr>
          <a:xfrm>
            <a:off x="5757150" y="1132750"/>
            <a:ext cx="3386850" cy="3505847"/>
          </a:xfrm>
          <a:prstGeom prst="rect">
            <a:avLst/>
          </a:prstGeom>
          <a:noFill/>
          <a:ln>
            <a:noFill/>
          </a:ln>
          <a:effectLst>
            <a:outerShdw blurRad="28575" dist="28575" algn="bl" rotWithShape="0">
              <a:schemeClr val="dk1">
                <a:alpha val="10000"/>
              </a:scheme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9"/>
          <p:cNvSpPr/>
          <p:nvPr/>
        </p:nvSpPr>
        <p:spPr>
          <a:xfrm>
            <a:off x="5901817" y="742300"/>
            <a:ext cx="3809100" cy="38091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7664350" y="306375"/>
            <a:ext cx="1737000" cy="17370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10800000">
            <a:off x="-112168" y="659450"/>
            <a:ext cx="749400" cy="749400"/>
          </a:xfrm>
          <a:prstGeom prst="chord">
            <a:avLst>
              <a:gd name="adj1" fmla="val 2700000"/>
              <a:gd name="adj2" fmla="val 189002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145809" y="869911"/>
            <a:ext cx="232524" cy="328270"/>
            <a:chOff x="7938657" y="1397104"/>
            <a:chExt cx="323850" cy="457200"/>
          </a:xfrm>
        </p:grpSpPr>
        <p:sp>
          <p:nvSpPr>
            <p:cNvPr id="79" name="Google Shape;79;p9"/>
            <p:cNvSpPr/>
            <p:nvPr/>
          </p:nvSpPr>
          <p:spPr>
            <a:xfrm>
              <a:off x="8081532" y="1397104"/>
              <a:ext cx="57150" cy="57150"/>
            </a:xfrm>
            <a:custGeom>
              <a:avLst/>
              <a:gdLst/>
              <a:ahLst/>
              <a:cxnLst/>
              <a:rect l="l" t="t" r="r" b="b"/>
              <a:pathLst>
                <a:path w="57150" h="57150" extrusionOk="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9"/>
            <p:cNvSpPr/>
            <p:nvPr/>
          </p:nvSpPr>
          <p:spPr>
            <a:xfrm>
              <a:off x="7938657" y="1463779"/>
              <a:ext cx="323850" cy="390525"/>
            </a:xfrm>
            <a:custGeom>
              <a:avLst/>
              <a:gdLst/>
              <a:ahLst/>
              <a:cxnLst/>
              <a:rect l="l" t="t" r="r" b="b"/>
              <a:pathLst>
                <a:path w="323850" h="390525" extrusionOk="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 name="Google Shape;81;p9"/>
          <p:cNvSpPr txBox="1">
            <a:spLocks noGrp="1"/>
          </p:cNvSpPr>
          <p:nvPr>
            <p:ph type="title"/>
          </p:nvPr>
        </p:nvSpPr>
        <p:spPr>
          <a:xfrm>
            <a:off x="855300" y="659450"/>
            <a:ext cx="6602100" cy="749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2" name="Google Shape;82;p9"/>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3" name="Google Shape;83;p9"/>
          <p:cNvPicPr preferRelativeResize="0"/>
          <p:nvPr/>
        </p:nvPicPr>
        <p:blipFill rotWithShape="1">
          <a:blip r:embed="rId2">
            <a:alphaModFix/>
          </a:blip>
          <a:srcRect r="1351"/>
          <a:stretch/>
        </p:blipFill>
        <p:spPr>
          <a:xfrm>
            <a:off x="5247875" y="1132750"/>
            <a:ext cx="3896126" cy="3505850"/>
          </a:xfrm>
          <a:prstGeom prst="rect">
            <a:avLst/>
          </a:prstGeom>
          <a:noFill/>
          <a:ln>
            <a:noFill/>
          </a:ln>
          <a:effectLst>
            <a:outerShdw blurRad="28575" dist="28575" algn="bl" rotWithShape="0">
              <a:schemeClr val="dk1">
                <a:alpha val="10000"/>
              </a:scheme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901817" y="742300"/>
            <a:ext cx="3809100" cy="38091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7664350" y="306375"/>
            <a:ext cx="1737000" cy="1737000"/>
          </a:xfrm>
          <a:prstGeom prst="chord">
            <a:avLst>
              <a:gd name="adj1" fmla="val 2700000"/>
              <a:gd name="adj2" fmla="val 18900274"/>
            </a:avLst>
          </a:prstGeom>
          <a:solidFill>
            <a:srgbClr val="00A4CA">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lor">
  <p:cSld name="BLANK_1">
    <p:bg>
      <p:bgPr>
        <a:solidFill>
          <a:schemeClr val="accent1"/>
        </a:solidFill>
        <a:effectLst/>
      </p:bgPr>
    </p:bg>
    <p:spTree>
      <p:nvGrpSpPr>
        <p:cNvPr id="1" name="Shape 97"/>
        <p:cNvGrpSpPr/>
        <p:nvPr/>
      </p:nvGrpSpPr>
      <p:grpSpPr>
        <a:xfrm>
          <a:off x="0" y="0"/>
          <a:ext cx="0" cy="0"/>
          <a:chOff x="0" y="0"/>
          <a:chExt cx="0" cy="0"/>
        </a:xfrm>
      </p:grpSpPr>
      <p:sp>
        <p:nvSpPr>
          <p:cNvPr id="98" name="Google Shape;98;p12"/>
          <p:cNvSpPr/>
          <p:nvPr/>
        </p:nvSpPr>
        <p:spPr>
          <a:xfrm>
            <a:off x="5901817" y="742300"/>
            <a:ext cx="3809100" cy="3809100"/>
          </a:xfrm>
          <a:prstGeom prst="chord">
            <a:avLst>
              <a:gd name="adj1" fmla="val 2700000"/>
              <a:gd name="adj2" fmla="val 189002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2"/>
          <p:cNvSpPr/>
          <p:nvPr/>
        </p:nvSpPr>
        <p:spPr>
          <a:xfrm>
            <a:off x="7664350" y="306375"/>
            <a:ext cx="1737000" cy="1737000"/>
          </a:xfrm>
          <a:prstGeom prst="chord">
            <a:avLst>
              <a:gd name="adj1" fmla="val 2700000"/>
              <a:gd name="adj2" fmla="val 18900274"/>
            </a:avLst>
          </a:prstGeom>
          <a:solidFill>
            <a:srgbClr val="00E1FF">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2"/>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659450"/>
            <a:ext cx="6602100" cy="749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1pPr>
            <a:lvl2pPr lvl="1"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2pPr>
            <a:lvl3pPr lvl="2"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3pPr>
            <a:lvl4pPr lvl="3"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4pPr>
            <a:lvl5pPr lvl="4"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5pPr>
            <a:lvl6pPr lvl="5"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6pPr>
            <a:lvl7pPr lvl="6"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7pPr>
            <a:lvl8pPr lvl="7"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8pPr>
            <a:lvl9pPr lvl="8"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9pPr>
          </a:lstStyle>
          <a:p>
            <a:endParaRPr/>
          </a:p>
        </p:txBody>
      </p:sp>
      <p:sp>
        <p:nvSpPr>
          <p:cNvPr id="7" name="Google Shape;7;p1"/>
          <p:cNvSpPr txBox="1">
            <a:spLocks noGrp="1"/>
          </p:cNvSpPr>
          <p:nvPr>
            <p:ph type="body" idx="1"/>
          </p:nvPr>
        </p:nvSpPr>
        <p:spPr>
          <a:xfrm>
            <a:off x="855300" y="1353948"/>
            <a:ext cx="4844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0"/>
              </a:spcBef>
              <a:spcAft>
                <a:spcPts val="0"/>
              </a:spcAft>
              <a:buClr>
                <a:schemeClr val="dk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0"/>
              </a:spcBef>
              <a:spcAft>
                <a:spcPts val="0"/>
              </a:spcAft>
              <a:buClr>
                <a:schemeClr val="l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0"/>
              </a:spcBef>
              <a:spcAft>
                <a:spcPts val="0"/>
              </a:spcAft>
              <a:buClr>
                <a:schemeClr val="lt2"/>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603825" y="4730500"/>
            <a:ext cx="349200" cy="279900"/>
          </a:xfrm>
          <a:prstGeom prst="rect">
            <a:avLst/>
          </a:prstGeom>
          <a:noFill/>
          <a:ln>
            <a:noFill/>
          </a:ln>
        </p:spPr>
        <p:txBody>
          <a:bodyPr spcFirstLastPara="1" wrap="square" lIns="0" tIns="0" rIns="0" bIns="0" anchor="ctr" anchorCtr="0">
            <a:noAutofit/>
          </a:bodyPr>
          <a:lstStyle>
            <a:lvl1pPr lvl="0" algn="r" rtl="0">
              <a:buNone/>
              <a:defRPr sz="1300">
                <a:solidFill>
                  <a:schemeClr val="dk2"/>
                </a:solidFill>
                <a:latin typeface="News Cycle"/>
                <a:ea typeface="News Cycle"/>
                <a:cs typeface="News Cycle"/>
                <a:sym typeface="News Cycle"/>
              </a:defRPr>
            </a:lvl1pPr>
            <a:lvl2pPr lvl="1" algn="r" rtl="0">
              <a:buNone/>
              <a:defRPr sz="1300">
                <a:solidFill>
                  <a:schemeClr val="dk2"/>
                </a:solidFill>
                <a:latin typeface="News Cycle"/>
                <a:ea typeface="News Cycle"/>
                <a:cs typeface="News Cycle"/>
                <a:sym typeface="News Cycle"/>
              </a:defRPr>
            </a:lvl2pPr>
            <a:lvl3pPr lvl="2" algn="r" rtl="0">
              <a:buNone/>
              <a:defRPr sz="1300">
                <a:solidFill>
                  <a:schemeClr val="dk2"/>
                </a:solidFill>
                <a:latin typeface="News Cycle"/>
                <a:ea typeface="News Cycle"/>
                <a:cs typeface="News Cycle"/>
                <a:sym typeface="News Cycle"/>
              </a:defRPr>
            </a:lvl3pPr>
            <a:lvl4pPr lvl="3" algn="r" rtl="0">
              <a:buNone/>
              <a:defRPr sz="1300">
                <a:solidFill>
                  <a:schemeClr val="dk2"/>
                </a:solidFill>
                <a:latin typeface="News Cycle"/>
                <a:ea typeface="News Cycle"/>
                <a:cs typeface="News Cycle"/>
                <a:sym typeface="News Cycle"/>
              </a:defRPr>
            </a:lvl4pPr>
            <a:lvl5pPr lvl="4" algn="r" rtl="0">
              <a:buNone/>
              <a:defRPr sz="1300">
                <a:solidFill>
                  <a:schemeClr val="dk2"/>
                </a:solidFill>
                <a:latin typeface="News Cycle"/>
                <a:ea typeface="News Cycle"/>
                <a:cs typeface="News Cycle"/>
                <a:sym typeface="News Cycle"/>
              </a:defRPr>
            </a:lvl5pPr>
            <a:lvl6pPr lvl="5" algn="r" rtl="0">
              <a:buNone/>
              <a:defRPr sz="1300">
                <a:solidFill>
                  <a:schemeClr val="dk2"/>
                </a:solidFill>
                <a:latin typeface="News Cycle"/>
                <a:ea typeface="News Cycle"/>
                <a:cs typeface="News Cycle"/>
                <a:sym typeface="News Cycle"/>
              </a:defRPr>
            </a:lvl6pPr>
            <a:lvl7pPr lvl="6" algn="r" rtl="0">
              <a:buNone/>
              <a:defRPr sz="1300">
                <a:solidFill>
                  <a:schemeClr val="dk2"/>
                </a:solidFill>
                <a:latin typeface="News Cycle"/>
                <a:ea typeface="News Cycle"/>
                <a:cs typeface="News Cycle"/>
                <a:sym typeface="News Cycle"/>
              </a:defRPr>
            </a:lvl7pPr>
            <a:lvl8pPr lvl="7" algn="r" rtl="0">
              <a:buNone/>
              <a:defRPr sz="1300">
                <a:solidFill>
                  <a:schemeClr val="dk2"/>
                </a:solidFill>
                <a:latin typeface="News Cycle"/>
                <a:ea typeface="News Cycle"/>
                <a:cs typeface="News Cycle"/>
                <a:sym typeface="News Cycle"/>
              </a:defRPr>
            </a:lvl8pPr>
            <a:lvl9pPr lvl="8" algn="r" rtl="0">
              <a:buNone/>
              <a:defRPr sz="1300">
                <a:solidFill>
                  <a:schemeClr val="dk2"/>
                </a:solidFill>
                <a:latin typeface="News Cycle"/>
                <a:ea typeface="News Cycle"/>
                <a:cs typeface="News Cycle"/>
                <a:sym typeface="News Cycl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4"/>
          <p:cNvSpPr txBox="1">
            <a:spLocks noGrp="1"/>
          </p:cNvSpPr>
          <p:nvPr>
            <p:ph type="ctrTitle"/>
          </p:nvPr>
        </p:nvSpPr>
        <p:spPr>
          <a:xfrm>
            <a:off x="707817" y="1555955"/>
            <a:ext cx="4645800" cy="147768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TEAM</a:t>
            </a:r>
            <a:br>
              <a:rPr lang="en-US" dirty="0"/>
            </a:br>
            <a:r>
              <a:rPr lang="en-US" dirty="0"/>
              <a:t>TODDLERS</a:t>
            </a:r>
            <a:endParaRPr dirty="0"/>
          </a:p>
        </p:txBody>
      </p:sp>
      <p:sp>
        <p:nvSpPr>
          <p:cNvPr id="3" name="Google Shape;110;p14">
            <a:extLst>
              <a:ext uri="{FF2B5EF4-FFF2-40B4-BE49-F238E27FC236}">
                <a16:creationId xmlns:a16="http://schemas.microsoft.com/office/drawing/2014/main" id="{9B8FCC3A-4758-4E57-BA8D-38FCBCA72828}"/>
              </a:ext>
            </a:extLst>
          </p:cNvPr>
          <p:cNvSpPr txBox="1">
            <a:spLocks/>
          </p:cNvSpPr>
          <p:nvPr/>
        </p:nvSpPr>
        <p:spPr>
          <a:xfrm>
            <a:off x="707817" y="78272"/>
            <a:ext cx="1747789" cy="94674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1pPr>
            <a:lvl2pPr marR="0" lvl="1"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2pPr>
            <a:lvl3pPr marR="0" lvl="2"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3pPr>
            <a:lvl4pPr marR="0" lvl="3"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4pPr>
            <a:lvl5pPr marR="0" lvl="4"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5pPr>
            <a:lvl6pPr marR="0" lvl="5"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6pPr>
            <a:lvl7pPr marR="0" lvl="6"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7pPr>
            <a:lvl8pPr marR="0" lvl="7"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8pPr>
            <a:lvl9pPr marR="0" lvl="8"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9pPr>
          </a:lstStyle>
          <a:p>
            <a:r>
              <a:rPr lang="en-US" sz="2000" dirty="0" err="1"/>
              <a:t>HackTheVerse</a:t>
            </a:r>
            <a:endParaRPr lang="en-US" sz="2000" dirty="0"/>
          </a:p>
          <a:p>
            <a:r>
              <a:rPr lang="en-US" sz="2000" dirty="0"/>
              <a:t>Domain : Health</a:t>
            </a:r>
          </a:p>
        </p:txBody>
      </p:sp>
      <p:sp>
        <p:nvSpPr>
          <p:cNvPr id="4" name="Google Shape;110;p14">
            <a:extLst>
              <a:ext uri="{FF2B5EF4-FFF2-40B4-BE49-F238E27FC236}">
                <a16:creationId xmlns:a16="http://schemas.microsoft.com/office/drawing/2014/main" id="{BBE9EAA0-9441-4E2D-A8F3-404A6C866873}"/>
              </a:ext>
            </a:extLst>
          </p:cNvPr>
          <p:cNvSpPr txBox="1">
            <a:spLocks/>
          </p:cNvSpPr>
          <p:nvPr/>
        </p:nvSpPr>
        <p:spPr>
          <a:xfrm>
            <a:off x="707817" y="3925143"/>
            <a:ext cx="2222196" cy="94674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1pPr>
            <a:lvl2pPr marR="0" lvl="1"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2pPr>
            <a:lvl3pPr marR="0" lvl="2"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3pPr>
            <a:lvl4pPr marR="0" lvl="3"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4pPr>
            <a:lvl5pPr marR="0" lvl="4"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5pPr>
            <a:lvl6pPr marR="0" lvl="5"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6pPr>
            <a:lvl7pPr marR="0" lvl="6"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7pPr>
            <a:lvl8pPr marR="0" lvl="7"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8pPr>
            <a:lvl9pPr marR="0" lvl="8"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9pPr>
          </a:lstStyle>
          <a:p>
            <a:r>
              <a:rPr lang="en-US" sz="1400" i="1" dirty="0"/>
              <a:t>  </a:t>
            </a:r>
            <a:r>
              <a:rPr lang="en-US" sz="1400" dirty="0" err="1"/>
              <a:t>Tanjim</a:t>
            </a:r>
            <a:r>
              <a:rPr lang="en-US" sz="1400" dirty="0"/>
              <a:t> Ahmed Khan</a:t>
            </a:r>
          </a:p>
          <a:p>
            <a:r>
              <a:rPr lang="en-US" sz="1400" dirty="0"/>
              <a:t>  Nazmul Takbir</a:t>
            </a:r>
          </a:p>
          <a:p>
            <a:r>
              <a:rPr lang="en-US" sz="1400" dirty="0"/>
              <a:t>  Jayanta Sadhu</a:t>
            </a:r>
          </a:p>
          <a:p>
            <a:r>
              <a:rPr lang="en-US" sz="1400" dirty="0"/>
              <a:t>  </a:t>
            </a:r>
            <a:r>
              <a:rPr lang="en-US" sz="1400" dirty="0" err="1"/>
              <a:t>Sihat</a:t>
            </a:r>
            <a:r>
              <a:rPr lang="en-US" sz="1400" dirty="0"/>
              <a:t> Afnan</a:t>
            </a:r>
          </a:p>
        </p:txBody>
      </p:sp>
      <p:sp>
        <p:nvSpPr>
          <p:cNvPr id="5" name="Google Shape;110;p14">
            <a:extLst>
              <a:ext uri="{FF2B5EF4-FFF2-40B4-BE49-F238E27FC236}">
                <a16:creationId xmlns:a16="http://schemas.microsoft.com/office/drawing/2014/main" id="{2995E1BB-52F4-4C1D-999C-5DCF71913C3D}"/>
              </a:ext>
            </a:extLst>
          </p:cNvPr>
          <p:cNvSpPr txBox="1">
            <a:spLocks/>
          </p:cNvSpPr>
          <p:nvPr/>
        </p:nvSpPr>
        <p:spPr>
          <a:xfrm>
            <a:off x="707817" y="3564580"/>
            <a:ext cx="1145564" cy="51657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1pPr>
            <a:lvl2pPr marR="0" lvl="1"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2pPr>
            <a:lvl3pPr marR="0" lvl="2"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3pPr>
            <a:lvl4pPr marR="0" lvl="3"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4pPr>
            <a:lvl5pPr marR="0" lvl="4"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5pPr>
            <a:lvl6pPr marR="0" lvl="5"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6pPr>
            <a:lvl7pPr marR="0" lvl="6"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7pPr>
            <a:lvl8pPr marR="0" lvl="7"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8pPr>
            <a:lvl9pPr marR="0" lvl="8" algn="l" rtl="0">
              <a:lnSpc>
                <a:spcPct val="90000"/>
              </a:lnSpc>
              <a:spcBef>
                <a:spcPts val="0"/>
              </a:spcBef>
              <a:spcAft>
                <a:spcPts val="0"/>
              </a:spcAft>
              <a:buClr>
                <a:schemeClr val="lt1"/>
              </a:buClr>
              <a:buSzPts val="5400"/>
              <a:buFont typeface="Cabin Condensed SemiBold"/>
              <a:buNone/>
              <a:defRPr sz="5400" b="0" i="0" u="none" strike="noStrike" cap="none">
                <a:solidFill>
                  <a:schemeClr val="lt1"/>
                </a:solidFill>
                <a:latin typeface="Cabin Condensed SemiBold"/>
                <a:ea typeface="Cabin Condensed SemiBold"/>
                <a:cs typeface="Cabin Condensed SemiBold"/>
                <a:sym typeface="Cabin Condensed SemiBold"/>
              </a:defRPr>
            </a:lvl9pPr>
          </a:lstStyle>
          <a:p>
            <a:r>
              <a:rPr lang="en-US" sz="1400" i="1" dirty="0"/>
              <a:t>Prepared by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855300" y="659450"/>
            <a:ext cx="4089000" cy="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Data Analysis</a:t>
            </a:r>
            <a:endParaRPr dirty="0"/>
          </a:p>
        </p:txBody>
      </p:sp>
      <p:sp>
        <p:nvSpPr>
          <p:cNvPr id="154" name="Google Shape;154;p20"/>
          <p:cNvSpPr txBox="1">
            <a:spLocks noGrp="1"/>
          </p:cNvSpPr>
          <p:nvPr>
            <p:ph type="body" idx="1"/>
          </p:nvPr>
        </p:nvSpPr>
        <p:spPr>
          <a:xfrm>
            <a:off x="707200" y="1335110"/>
            <a:ext cx="4089000" cy="3228215"/>
          </a:xfrm>
          <a:prstGeom prst="rect">
            <a:avLst/>
          </a:prstGeom>
        </p:spPr>
        <p:txBody>
          <a:bodyPr spcFirstLastPara="1" wrap="square" lIns="0" tIns="0" rIns="0" bIns="0" anchor="t" anchorCtr="0">
            <a:noAutofit/>
          </a:bodyPr>
          <a:lstStyle/>
          <a:p>
            <a:pPr marL="285750" indent="-285750"/>
            <a:r>
              <a:rPr lang="en-US" sz="1800" dirty="0"/>
              <a:t>Analysis of </a:t>
            </a:r>
            <a:r>
              <a:rPr lang="en-US" sz="1800" b="1" dirty="0"/>
              <a:t>historical data of a particular patient</a:t>
            </a:r>
            <a:r>
              <a:rPr lang="en-US" sz="1800" dirty="0"/>
              <a:t> can be used to understand how that particular patient is reacting to the treatment being given to him. Analysis of </a:t>
            </a:r>
            <a:r>
              <a:rPr lang="en-US" sz="1800" b="1" dirty="0"/>
              <a:t>historical data of all the patients </a:t>
            </a:r>
            <a:r>
              <a:rPr lang="en-US" sz="1800" dirty="0"/>
              <a:t>can be used to understand which particular method of treatment is working well for the population as a whole.</a:t>
            </a:r>
          </a:p>
          <a:p>
            <a:pPr marL="285750" indent="-285750"/>
            <a:r>
              <a:rPr lang="en-US" sz="1800" dirty="0"/>
              <a:t> Analysis of </a:t>
            </a:r>
            <a:r>
              <a:rPr lang="en-US" sz="1800" b="1" dirty="0"/>
              <a:t>recent data </a:t>
            </a:r>
            <a:r>
              <a:rPr lang="en-US" sz="1800" dirty="0"/>
              <a:t>is used to detect possible emergency situations and alert the healthcare workers accordingly.</a:t>
            </a:r>
            <a:endParaRPr lang="en-US" sz="1400" dirty="0"/>
          </a:p>
        </p:txBody>
      </p:sp>
      <p:sp>
        <p:nvSpPr>
          <p:cNvPr id="155" name="Google Shape;155;p20"/>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57" name="Google Shape;157;p20"/>
          <p:cNvSpPr/>
          <p:nvPr/>
        </p:nvSpPr>
        <p:spPr>
          <a:xfrm rot="-5400000">
            <a:off x="5092400" y="-255837"/>
            <a:ext cx="1737000" cy="1737000"/>
          </a:xfrm>
          <a:prstGeom prst="chord">
            <a:avLst>
              <a:gd name="adj1" fmla="val 2700000"/>
              <a:gd name="adj2" fmla="val 18900274"/>
            </a:avLst>
          </a:prstGeom>
          <a:solidFill>
            <a:srgbClr val="00E1FF">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2705450-C553-45FA-8191-4C0B372945DF}"/>
              </a:ext>
            </a:extLst>
          </p:cNvPr>
          <p:cNvPicPr>
            <a:picLocks noChangeAspect="1"/>
          </p:cNvPicPr>
          <p:nvPr/>
        </p:nvPicPr>
        <p:blipFill rotWithShape="1">
          <a:blip r:embed="rId3"/>
          <a:srcRect l="11412" r="-13578"/>
          <a:stretch/>
        </p:blipFill>
        <p:spPr>
          <a:xfrm>
            <a:off x="5092400" y="235458"/>
            <a:ext cx="4672584" cy="4672584"/>
          </a:xfrm>
          <a:prstGeom prst="ellipse">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855300" y="659450"/>
            <a:ext cx="4089000" cy="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Data Safety</a:t>
            </a:r>
            <a:endParaRPr dirty="0"/>
          </a:p>
        </p:txBody>
      </p:sp>
      <p:sp>
        <p:nvSpPr>
          <p:cNvPr id="154" name="Google Shape;154;p20"/>
          <p:cNvSpPr txBox="1">
            <a:spLocks noGrp="1"/>
          </p:cNvSpPr>
          <p:nvPr>
            <p:ph type="body" idx="1"/>
          </p:nvPr>
        </p:nvSpPr>
        <p:spPr>
          <a:xfrm>
            <a:off x="926353" y="1408850"/>
            <a:ext cx="4089000" cy="3228215"/>
          </a:xfrm>
          <a:prstGeom prst="rect">
            <a:avLst/>
          </a:prstGeom>
        </p:spPr>
        <p:txBody>
          <a:bodyPr spcFirstLastPara="1" wrap="square" lIns="0" tIns="0" rIns="0" bIns="0" anchor="t" anchorCtr="0">
            <a:noAutofit/>
          </a:bodyPr>
          <a:lstStyle/>
          <a:p>
            <a:pPr marL="0" lvl="0" indent="0">
              <a:buNone/>
            </a:pPr>
            <a:r>
              <a:rPr lang="en-US" sz="1800" dirty="0"/>
              <a:t>Data of individual patient is visible only to the doctors and nurses assigned to take care of that patient. It is not publicly available to prevent any possible abuse of private medical data of the patient.</a:t>
            </a:r>
          </a:p>
          <a:p>
            <a:pPr marL="0" lvl="0" indent="0">
              <a:buNone/>
            </a:pPr>
            <a:r>
              <a:rPr lang="en-US" sz="1800" dirty="0"/>
              <a:t>Data which describe all the patients as a whole is made publicly available because this provides insight into which particular methods of treatment are working well and can benefit the medical community as a whole.</a:t>
            </a:r>
            <a:endParaRPr sz="1100" dirty="0"/>
          </a:p>
        </p:txBody>
      </p:sp>
      <p:sp>
        <p:nvSpPr>
          <p:cNvPr id="155" name="Google Shape;155;p20"/>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57" name="Google Shape;157;p20"/>
          <p:cNvSpPr/>
          <p:nvPr/>
        </p:nvSpPr>
        <p:spPr>
          <a:xfrm rot="-5400000">
            <a:off x="5092400" y="-255837"/>
            <a:ext cx="1737000" cy="1737000"/>
          </a:xfrm>
          <a:prstGeom prst="chord">
            <a:avLst>
              <a:gd name="adj1" fmla="val 2700000"/>
              <a:gd name="adj2" fmla="val 18900274"/>
            </a:avLst>
          </a:prstGeom>
          <a:solidFill>
            <a:srgbClr val="00E1FF">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2;p40">
            <a:extLst>
              <a:ext uri="{FF2B5EF4-FFF2-40B4-BE49-F238E27FC236}">
                <a16:creationId xmlns:a16="http://schemas.microsoft.com/office/drawing/2014/main" id="{33A369B8-B485-4C1B-90DF-19E760B04190}"/>
              </a:ext>
            </a:extLst>
          </p:cNvPr>
          <p:cNvSpPr/>
          <p:nvPr/>
        </p:nvSpPr>
        <p:spPr>
          <a:xfrm>
            <a:off x="566914" y="1534062"/>
            <a:ext cx="282392" cy="241149"/>
          </a:xfrm>
          <a:custGeom>
            <a:avLst/>
            <a:gdLst/>
            <a:ahLst/>
            <a:cxnLst/>
            <a:rect l="l" t="t" r="r" b="b"/>
            <a:pathLst>
              <a:path w="457315" h="390525" extrusionOk="0">
                <a:moveTo>
                  <a:pt x="454400" y="356235"/>
                </a:moveTo>
                <a:lnTo>
                  <a:pt x="258185" y="17145"/>
                </a:lnTo>
                <a:cubicBezTo>
                  <a:pt x="244850" y="-5715"/>
                  <a:pt x="212465" y="-5715"/>
                  <a:pt x="199130" y="17145"/>
                </a:cubicBezTo>
                <a:lnTo>
                  <a:pt x="2915" y="356235"/>
                </a:lnTo>
                <a:cubicBezTo>
                  <a:pt x="-5657" y="371475"/>
                  <a:pt x="5773" y="390525"/>
                  <a:pt x="22918" y="390525"/>
                </a:cubicBezTo>
                <a:lnTo>
                  <a:pt x="434398" y="390525"/>
                </a:lnTo>
                <a:cubicBezTo>
                  <a:pt x="451543" y="390525"/>
                  <a:pt x="462973" y="371475"/>
                  <a:pt x="454400" y="356235"/>
                </a:cubicBezTo>
                <a:close/>
                <a:moveTo>
                  <a:pt x="228658" y="323850"/>
                </a:moveTo>
                <a:cubicBezTo>
                  <a:pt x="218180" y="323850"/>
                  <a:pt x="209608" y="315278"/>
                  <a:pt x="209608" y="304800"/>
                </a:cubicBezTo>
                <a:cubicBezTo>
                  <a:pt x="209608" y="294323"/>
                  <a:pt x="218180" y="285750"/>
                  <a:pt x="228658" y="285750"/>
                </a:cubicBezTo>
                <a:cubicBezTo>
                  <a:pt x="239135" y="285750"/>
                  <a:pt x="247708" y="294323"/>
                  <a:pt x="247708" y="304800"/>
                </a:cubicBezTo>
                <a:cubicBezTo>
                  <a:pt x="247708" y="315278"/>
                  <a:pt x="239135" y="323850"/>
                  <a:pt x="228658" y="323850"/>
                </a:cubicBezTo>
                <a:close/>
                <a:moveTo>
                  <a:pt x="247708" y="238125"/>
                </a:moveTo>
                <a:cubicBezTo>
                  <a:pt x="247708" y="248603"/>
                  <a:pt x="239135" y="257175"/>
                  <a:pt x="228658" y="257175"/>
                </a:cubicBezTo>
                <a:cubicBezTo>
                  <a:pt x="218180" y="257175"/>
                  <a:pt x="209608" y="248603"/>
                  <a:pt x="209608" y="238125"/>
                </a:cubicBezTo>
                <a:lnTo>
                  <a:pt x="209608" y="133350"/>
                </a:lnTo>
                <a:cubicBezTo>
                  <a:pt x="209608" y="122873"/>
                  <a:pt x="218180" y="114300"/>
                  <a:pt x="228658" y="114300"/>
                </a:cubicBezTo>
                <a:cubicBezTo>
                  <a:pt x="239135" y="114300"/>
                  <a:pt x="247708" y="122873"/>
                  <a:pt x="247708" y="133350"/>
                </a:cubicBezTo>
                <a:lnTo>
                  <a:pt x="247708" y="2381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819;p41">
            <a:extLst>
              <a:ext uri="{FF2B5EF4-FFF2-40B4-BE49-F238E27FC236}">
                <a16:creationId xmlns:a16="http://schemas.microsoft.com/office/drawing/2014/main" id="{41B806BA-BC44-449D-B866-0B0912F5B011}"/>
              </a:ext>
            </a:extLst>
          </p:cNvPr>
          <p:cNvSpPr/>
          <p:nvPr/>
        </p:nvSpPr>
        <p:spPr>
          <a:xfrm>
            <a:off x="547923" y="3142250"/>
            <a:ext cx="320374" cy="320394"/>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6" name="Picture 5">
            <a:extLst>
              <a:ext uri="{FF2B5EF4-FFF2-40B4-BE49-F238E27FC236}">
                <a16:creationId xmlns:a16="http://schemas.microsoft.com/office/drawing/2014/main" id="{203A6BE8-8B37-4B2D-851B-810EB2ED9B3C}"/>
              </a:ext>
            </a:extLst>
          </p:cNvPr>
          <p:cNvPicPr>
            <a:picLocks noChangeAspect="1"/>
          </p:cNvPicPr>
          <p:nvPr/>
        </p:nvPicPr>
        <p:blipFill rotWithShape="1">
          <a:blip r:embed="rId3"/>
          <a:srcRect l="-130" r="-17704"/>
          <a:stretch/>
        </p:blipFill>
        <p:spPr>
          <a:xfrm>
            <a:off x="5173517" y="235458"/>
            <a:ext cx="4672584" cy="4672584"/>
          </a:xfrm>
          <a:prstGeom prst="ellipse">
            <a:avLst/>
          </a:prstGeom>
        </p:spPr>
      </p:pic>
    </p:spTree>
    <p:extLst>
      <p:ext uri="{BB962C8B-B14F-4D97-AF65-F5344CB8AC3E}">
        <p14:creationId xmlns:p14="http://schemas.microsoft.com/office/powerpoint/2010/main" val="485820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ctrTitle"/>
          </p:nvPr>
        </p:nvSpPr>
        <p:spPr>
          <a:xfrm>
            <a:off x="939450" y="2343748"/>
            <a:ext cx="4775400" cy="51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Patient Monitoring</a:t>
            </a:r>
            <a:endParaRPr dirty="0"/>
          </a:p>
        </p:txBody>
      </p:sp>
      <p:sp>
        <p:nvSpPr>
          <p:cNvPr id="135" name="Google Shape;135;p17"/>
          <p:cNvSpPr txBox="1"/>
          <p:nvPr/>
        </p:nvSpPr>
        <p:spPr>
          <a:xfrm>
            <a:off x="7525" y="2086025"/>
            <a:ext cx="662700" cy="9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lt1"/>
                </a:solidFill>
                <a:latin typeface="Cabin Condensed"/>
                <a:ea typeface="Cabin Condensed"/>
                <a:cs typeface="Cabin Condensed"/>
                <a:sym typeface="Cabin Condensed"/>
              </a:rPr>
              <a:t>3</a:t>
            </a:r>
            <a:endParaRPr sz="4800" b="1" dirty="0">
              <a:solidFill>
                <a:schemeClr val="lt1"/>
              </a:solidFill>
              <a:latin typeface="Cabin Condensed"/>
              <a:ea typeface="Cabin Condensed"/>
              <a:cs typeface="Cabin Condensed"/>
              <a:sym typeface="Cabin Condensed"/>
            </a:endParaRPr>
          </a:p>
        </p:txBody>
      </p:sp>
    </p:spTree>
    <p:extLst>
      <p:ext uri="{BB962C8B-B14F-4D97-AF65-F5344CB8AC3E}">
        <p14:creationId xmlns:p14="http://schemas.microsoft.com/office/powerpoint/2010/main" val="1420233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5"/>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grpSp>
        <p:nvGrpSpPr>
          <p:cNvPr id="343" name="Google Shape;343;p35"/>
          <p:cNvGrpSpPr/>
          <p:nvPr/>
        </p:nvGrpSpPr>
        <p:grpSpPr>
          <a:xfrm>
            <a:off x="3938374" y="1241129"/>
            <a:ext cx="4542205" cy="2661224"/>
            <a:chOff x="1177450" y="241631"/>
            <a:chExt cx="6173152" cy="3616776"/>
          </a:xfrm>
        </p:grpSpPr>
        <p:sp>
          <p:nvSpPr>
            <p:cNvPr id="344" name="Google Shape;344;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a:effectLst>
              <a:outerShdw blurRad="57150"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8" name="Google Shape;348;p35"/>
          <p:cNvSpPr txBox="1">
            <a:spLocks noGrp="1"/>
          </p:cNvSpPr>
          <p:nvPr>
            <p:ph type="body" idx="4294967295"/>
          </p:nvPr>
        </p:nvSpPr>
        <p:spPr>
          <a:xfrm>
            <a:off x="564811" y="510663"/>
            <a:ext cx="3305700" cy="4122173"/>
          </a:xfrm>
          <a:prstGeom prst="rect">
            <a:avLst/>
          </a:prstGeom>
        </p:spPr>
        <p:txBody>
          <a:bodyPr spcFirstLastPara="1" wrap="square" lIns="0" tIns="0" rIns="0" bIns="0" anchor="ctr" anchorCtr="0">
            <a:noAutofit/>
          </a:bodyPr>
          <a:lstStyle/>
          <a:p>
            <a:pPr marL="0" lvl="0" indent="0">
              <a:buNone/>
            </a:pPr>
            <a:r>
              <a:rPr lang="en-US" dirty="0">
                <a:solidFill>
                  <a:schemeClr val="lt1"/>
                </a:solidFill>
              </a:rPr>
              <a:t>Doctors and nurses can log into their account any time and see information and conditions of all patients under them. </a:t>
            </a:r>
          </a:p>
          <a:p>
            <a:pPr marL="0" lvl="0" indent="0">
              <a:buNone/>
            </a:pPr>
            <a:r>
              <a:rPr lang="en-US" dirty="0">
                <a:solidFill>
                  <a:schemeClr val="lt1"/>
                </a:solidFill>
              </a:rPr>
              <a:t> They can view both recent condition and historical state of each patient. </a:t>
            </a:r>
            <a:endParaRPr lang="en-US" sz="2400" dirty="0">
              <a:solidFill>
                <a:schemeClr val="lt1"/>
              </a:solidFill>
            </a:endParaRPr>
          </a:p>
        </p:txBody>
      </p:sp>
      <p:pic>
        <p:nvPicPr>
          <p:cNvPr id="2" name="Picture 1">
            <a:extLst>
              <a:ext uri="{FF2B5EF4-FFF2-40B4-BE49-F238E27FC236}">
                <a16:creationId xmlns:a16="http://schemas.microsoft.com/office/drawing/2014/main" id="{3F5B5D68-B854-4CA2-8911-5984525E88D6}"/>
              </a:ext>
            </a:extLst>
          </p:cNvPr>
          <p:cNvPicPr>
            <a:picLocks noChangeAspect="1"/>
          </p:cNvPicPr>
          <p:nvPr/>
        </p:nvPicPr>
        <p:blipFill rotWithShape="1">
          <a:blip r:embed="rId3"/>
          <a:srcRect t="12043" r="2087" b="9928"/>
          <a:stretch/>
        </p:blipFill>
        <p:spPr>
          <a:xfrm>
            <a:off x="4423945" y="1367205"/>
            <a:ext cx="3555287" cy="2267136"/>
          </a:xfrm>
          <a:prstGeom prst="rect">
            <a:avLst/>
          </a:prstGeom>
        </p:spPr>
      </p:pic>
    </p:spTree>
    <p:extLst>
      <p:ext uri="{BB962C8B-B14F-4D97-AF65-F5344CB8AC3E}">
        <p14:creationId xmlns:p14="http://schemas.microsoft.com/office/powerpoint/2010/main" val="1143553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ctrTitle"/>
          </p:nvPr>
        </p:nvSpPr>
        <p:spPr>
          <a:xfrm>
            <a:off x="939450" y="2064775"/>
            <a:ext cx="4775400" cy="112351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Emergency Situation Handling</a:t>
            </a:r>
            <a:endParaRPr dirty="0"/>
          </a:p>
        </p:txBody>
      </p:sp>
      <p:sp>
        <p:nvSpPr>
          <p:cNvPr id="135" name="Google Shape;135;p17"/>
          <p:cNvSpPr txBox="1"/>
          <p:nvPr/>
        </p:nvSpPr>
        <p:spPr>
          <a:xfrm>
            <a:off x="7525" y="2086025"/>
            <a:ext cx="662700" cy="9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lt1"/>
                </a:solidFill>
                <a:latin typeface="Cabin Condensed"/>
                <a:ea typeface="Cabin Condensed"/>
                <a:cs typeface="Cabin Condensed"/>
                <a:sym typeface="Cabin Condensed"/>
              </a:rPr>
              <a:t>4</a:t>
            </a:r>
            <a:endParaRPr sz="4800" b="1" dirty="0">
              <a:solidFill>
                <a:schemeClr val="lt1"/>
              </a:solidFill>
              <a:latin typeface="Cabin Condensed"/>
              <a:ea typeface="Cabin Condensed"/>
              <a:cs typeface="Cabin Condensed"/>
              <a:sym typeface="Cabin Condensed"/>
            </a:endParaRPr>
          </a:p>
        </p:txBody>
      </p:sp>
    </p:spTree>
    <p:extLst>
      <p:ext uri="{BB962C8B-B14F-4D97-AF65-F5344CB8AC3E}">
        <p14:creationId xmlns:p14="http://schemas.microsoft.com/office/powerpoint/2010/main" val="270266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855300" y="659450"/>
            <a:ext cx="6602100" cy="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EMERGENCY DETECTION</a:t>
            </a:r>
            <a:endParaRPr dirty="0"/>
          </a:p>
        </p:txBody>
      </p:sp>
      <p:sp>
        <p:nvSpPr>
          <p:cNvPr id="119" name="Google Shape;119;p15"/>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3" name="Google Shape;117;p15">
            <a:extLst>
              <a:ext uri="{FF2B5EF4-FFF2-40B4-BE49-F238E27FC236}">
                <a16:creationId xmlns:a16="http://schemas.microsoft.com/office/drawing/2014/main" id="{FB2B38D2-A94E-4F02-9767-0E50116DB909}"/>
              </a:ext>
            </a:extLst>
          </p:cNvPr>
          <p:cNvSpPr txBox="1">
            <a:spLocks/>
          </p:cNvSpPr>
          <p:nvPr/>
        </p:nvSpPr>
        <p:spPr>
          <a:xfrm>
            <a:off x="624218" y="1277700"/>
            <a:ext cx="4690120" cy="373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1"/>
              </a:buClr>
              <a:buSzPts val="1800"/>
              <a:buFont typeface="News Cycle"/>
              <a:buChar char="•"/>
              <a:defRPr sz="1800" b="0" i="0" u="none" strike="noStrike" cap="none">
                <a:solidFill>
                  <a:schemeClr val="dk1"/>
                </a:solidFill>
                <a:latin typeface="News Cycle"/>
                <a:ea typeface="News Cycle"/>
                <a:cs typeface="News Cycle"/>
                <a:sym typeface="News Cycle"/>
              </a:defRPr>
            </a:lvl1pPr>
            <a:lvl2pPr marL="914400" marR="0" lvl="1" indent="-342900" algn="l" rtl="0">
              <a:lnSpc>
                <a:spcPct val="115000"/>
              </a:lnSpc>
              <a:spcBef>
                <a:spcPts val="0"/>
              </a:spcBef>
              <a:spcAft>
                <a:spcPts val="0"/>
              </a:spcAft>
              <a:buClr>
                <a:schemeClr val="dk2"/>
              </a:buClr>
              <a:buSzPts val="1800"/>
              <a:buFont typeface="News Cycle"/>
              <a:buChar char="•"/>
              <a:defRPr sz="1800" b="0" i="0" u="none" strike="noStrike" cap="none">
                <a:solidFill>
                  <a:schemeClr val="dk1"/>
                </a:solidFill>
                <a:latin typeface="News Cycle"/>
                <a:ea typeface="News Cycle"/>
                <a:cs typeface="News Cycle"/>
                <a:sym typeface="News Cycle"/>
              </a:defRPr>
            </a:lvl2pPr>
            <a:lvl3pPr marL="1371600" marR="0" lvl="2" indent="-342900" algn="l" rtl="0">
              <a:lnSpc>
                <a:spcPct val="115000"/>
              </a:lnSpc>
              <a:spcBef>
                <a:spcPts val="0"/>
              </a:spcBef>
              <a:spcAft>
                <a:spcPts val="0"/>
              </a:spcAft>
              <a:buClr>
                <a:schemeClr val="lt2"/>
              </a:buClr>
              <a:buSzPts val="1800"/>
              <a:buFont typeface="News Cycle"/>
              <a:buChar char="•"/>
              <a:defRPr sz="1800" b="0" i="0" u="none" strike="noStrike" cap="none">
                <a:solidFill>
                  <a:schemeClr val="dk1"/>
                </a:solidFill>
                <a:latin typeface="News Cycle"/>
                <a:ea typeface="News Cycle"/>
                <a:cs typeface="News Cycle"/>
                <a:sym typeface="News Cycle"/>
              </a:defRPr>
            </a:lvl3pPr>
            <a:lvl4pPr marL="1828800" marR="0" lvl="3" indent="-342900" algn="l" rtl="0">
              <a:lnSpc>
                <a:spcPct val="115000"/>
              </a:lnSpc>
              <a:spcBef>
                <a:spcPts val="0"/>
              </a:spcBef>
              <a:spcAft>
                <a:spcPts val="0"/>
              </a:spcAft>
              <a:buClr>
                <a:schemeClr val="lt2"/>
              </a:buClr>
              <a:buSzPts val="1800"/>
              <a:buFont typeface="News Cycle"/>
              <a:buChar char="•"/>
              <a:defRPr sz="1800" b="0" i="0" u="none" strike="noStrike" cap="none">
                <a:solidFill>
                  <a:schemeClr val="dk1"/>
                </a:solidFill>
                <a:latin typeface="News Cycle"/>
                <a:ea typeface="News Cycle"/>
                <a:cs typeface="News Cycle"/>
                <a:sym typeface="News Cycle"/>
              </a:defRPr>
            </a:lvl4pPr>
            <a:lvl5pPr marL="2286000" marR="0" lvl="4" indent="-342900" algn="l" rtl="0">
              <a:lnSpc>
                <a:spcPct val="115000"/>
              </a:lnSpc>
              <a:spcBef>
                <a:spcPts val="0"/>
              </a:spcBef>
              <a:spcAft>
                <a:spcPts val="0"/>
              </a:spcAft>
              <a:buClr>
                <a:schemeClr val="dk1"/>
              </a:buClr>
              <a:buSzPts val="1800"/>
              <a:buFont typeface="News Cycle"/>
              <a:buChar char="○"/>
              <a:defRPr sz="1800" b="0" i="0" u="none" strike="noStrike" cap="none">
                <a:solidFill>
                  <a:schemeClr val="dk1"/>
                </a:solidFill>
                <a:latin typeface="News Cycle"/>
                <a:ea typeface="News Cycle"/>
                <a:cs typeface="News Cycle"/>
                <a:sym typeface="News Cycle"/>
              </a:defRPr>
            </a:lvl5pPr>
            <a:lvl6pPr marL="2743200" marR="0" lvl="5" indent="-342900" algn="l" rtl="0">
              <a:lnSpc>
                <a:spcPct val="115000"/>
              </a:lnSpc>
              <a:spcBef>
                <a:spcPts val="0"/>
              </a:spcBef>
              <a:spcAft>
                <a:spcPts val="0"/>
              </a:spcAft>
              <a:buClr>
                <a:schemeClr val="dk1"/>
              </a:buClr>
              <a:buSzPts val="1800"/>
              <a:buFont typeface="News Cycle"/>
              <a:buChar char="■"/>
              <a:defRPr sz="1800" b="0" i="0" u="none" strike="noStrike" cap="none">
                <a:solidFill>
                  <a:schemeClr val="dk1"/>
                </a:solidFill>
                <a:latin typeface="News Cycle"/>
                <a:ea typeface="News Cycle"/>
                <a:cs typeface="News Cycle"/>
                <a:sym typeface="News Cycle"/>
              </a:defRPr>
            </a:lvl6pPr>
            <a:lvl7pPr marL="3200400" marR="0" lvl="6" indent="-342900" algn="l" rtl="0">
              <a:lnSpc>
                <a:spcPct val="115000"/>
              </a:lnSpc>
              <a:spcBef>
                <a:spcPts val="0"/>
              </a:spcBef>
              <a:spcAft>
                <a:spcPts val="0"/>
              </a:spcAft>
              <a:buClr>
                <a:schemeClr val="dk1"/>
              </a:buClr>
              <a:buSzPts val="1800"/>
              <a:buFont typeface="News Cycle"/>
              <a:buChar char="●"/>
              <a:defRPr sz="1800" b="0" i="0" u="none" strike="noStrike" cap="none">
                <a:solidFill>
                  <a:schemeClr val="dk1"/>
                </a:solidFill>
                <a:latin typeface="News Cycle"/>
                <a:ea typeface="News Cycle"/>
                <a:cs typeface="News Cycle"/>
                <a:sym typeface="News Cycle"/>
              </a:defRPr>
            </a:lvl7pPr>
            <a:lvl8pPr marL="3657600" marR="0" lvl="7" indent="-342900" algn="l" rtl="0">
              <a:lnSpc>
                <a:spcPct val="115000"/>
              </a:lnSpc>
              <a:spcBef>
                <a:spcPts val="0"/>
              </a:spcBef>
              <a:spcAft>
                <a:spcPts val="0"/>
              </a:spcAft>
              <a:buClr>
                <a:schemeClr val="dk1"/>
              </a:buClr>
              <a:buSzPts val="1800"/>
              <a:buFont typeface="News Cycle"/>
              <a:buChar char="○"/>
              <a:defRPr sz="1800" b="0" i="0" u="none" strike="noStrike" cap="none">
                <a:solidFill>
                  <a:schemeClr val="dk1"/>
                </a:solidFill>
                <a:latin typeface="News Cycle"/>
                <a:ea typeface="News Cycle"/>
                <a:cs typeface="News Cycle"/>
                <a:sym typeface="News Cycle"/>
              </a:defRPr>
            </a:lvl8pPr>
            <a:lvl9pPr marL="4114800" marR="0" lvl="8" indent="-342900" algn="l" rtl="0">
              <a:lnSpc>
                <a:spcPct val="115000"/>
              </a:lnSpc>
              <a:spcBef>
                <a:spcPts val="0"/>
              </a:spcBef>
              <a:spcAft>
                <a:spcPts val="0"/>
              </a:spcAft>
              <a:buClr>
                <a:schemeClr val="dk1"/>
              </a:buClr>
              <a:buSzPts val="1800"/>
              <a:buFont typeface="News Cycle"/>
              <a:buChar char="■"/>
              <a:defRPr sz="1800" b="0" i="0" u="none" strike="noStrike" cap="none">
                <a:solidFill>
                  <a:schemeClr val="dk1"/>
                </a:solidFill>
                <a:latin typeface="News Cycle"/>
                <a:ea typeface="News Cycle"/>
                <a:cs typeface="News Cycle"/>
                <a:sym typeface="News Cycle"/>
              </a:defRPr>
            </a:lvl9pPr>
          </a:lstStyle>
          <a:p>
            <a:pPr marL="285750" indent="-285750">
              <a:buClr>
                <a:schemeClr val="dk1"/>
              </a:buClr>
              <a:buSzPts val="1100"/>
            </a:pPr>
            <a:r>
              <a:rPr lang="en-US" dirty="0"/>
              <a:t>If we were domain experts we could have come up with the best metrics.</a:t>
            </a:r>
          </a:p>
          <a:p>
            <a:pPr marL="285750" indent="-285750">
              <a:buClr>
                <a:schemeClr val="dk1"/>
              </a:buClr>
              <a:buSzPts val="1100"/>
            </a:pPr>
            <a:r>
              <a:rPr lang="en-US" dirty="0"/>
              <a:t>For now, we monitor the input from sensors and send an emergency message if the sensor readings are beyond specified thresholds.</a:t>
            </a:r>
          </a:p>
          <a:p>
            <a:pPr marL="285750" indent="-285750">
              <a:buClr>
                <a:schemeClr val="dk1"/>
              </a:buClr>
              <a:buSzPts val="1100"/>
            </a:pPr>
            <a:r>
              <a:rPr lang="en-US" dirty="0"/>
              <a:t> Our rough metric is based on the mean and variance of recent data for a particular patient.</a:t>
            </a:r>
          </a:p>
          <a:p>
            <a:pPr marL="285750" indent="-285750">
              <a:buClr>
                <a:schemeClr val="dk1"/>
              </a:buClr>
              <a:buSzPts val="1100"/>
            </a:pPr>
            <a:r>
              <a:rPr lang="en-US" dirty="0"/>
              <a:t>Our idea is to set the system with low thresholds so that during failure, there are more false positives than false negatives.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855300" y="659450"/>
            <a:ext cx="4089000" cy="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Notify and Alert</a:t>
            </a:r>
            <a:endParaRPr dirty="0"/>
          </a:p>
        </p:txBody>
      </p:sp>
      <p:sp>
        <p:nvSpPr>
          <p:cNvPr id="154" name="Google Shape;154;p20"/>
          <p:cNvSpPr txBox="1">
            <a:spLocks noGrp="1"/>
          </p:cNvSpPr>
          <p:nvPr>
            <p:ph type="body" idx="1"/>
          </p:nvPr>
        </p:nvSpPr>
        <p:spPr>
          <a:xfrm>
            <a:off x="707200" y="2006153"/>
            <a:ext cx="4181890" cy="3228215"/>
          </a:xfrm>
          <a:prstGeom prst="rect">
            <a:avLst/>
          </a:prstGeom>
        </p:spPr>
        <p:txBody>
          <a:bodyPr spcFirstLastPara="1" wrap="square" lIns="0" tIns="0" rIns="0" bIns="0" anchor="t" anchorCtr="0">
            <a:noAutofit/>
          </a:bodyPr>
          <a:lstStyle/>
          <a:p>
            <a:pPr marL="285750" indent="-285750">
              <a:buClr>
                <a:schemeClr val="dk1"/>
              </a:buClr>
              <a:buSzPts val="1100"/>
            </a:pPr>
            <a:r>
              <a:rPr lang="en-US" sz="1800" dirty="0"/>
              <a:t>If emergency situation arises, notification will be sent to assigned doctors and nurses.</a:t>
            </a:r>
          </a:p>
          <a:p>
            <a:pPr marL="285750" indent="-285750">
              <a:buClr>
                <a:schemeClr val="dk1"/>
              </a:buClr>
              <a:buSzPts val="1100"/>
            </a:pPr>
            <a:r>
              <a:rPr lang="en-US" sz="1800" dirty="0"/>
              <a:t>If the targeted person doesn’t respond, the message will be forwarded to other doctors and nurses of the same department.</a:t>
            </a:r>
          </a:p>
          <a:p>
            <a:pPr marL="285750" indent="-285750">
              <a:buClr>
                <a:schemeClr val="dk1"/>
              </a:buClr>
              <a:buSzPts val="1100"/>
            </a:pPr>
            <a:r>
              <a:rPr lang="en-US" sz="1800" dirty="0"/>
              <a:t>If the number of serious patients crosses a certain number or the second stage notification fails, a </a:t>
            </a:r>
            <a:r>
              <a:rPr lang="en-US" sz="1800" b="1" dirty="0"/>
              <a:t>central alarm </a:t>
            </a:r>
            <a:r>
              <a:rPr lang="en-US" sz="1800" dirty="0"/>
              <a:t>system is activated for backup team.</a:t>
            </a:r>
          </a:p>
        </p:txBody>
      </p:sp>
      <p:sp>
        <p:nvSpPr>
          <p:cNvPr id="155" name="Google Shape;155;p20"/>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57" name="Google Shape;157;p20"/>
          <p:cNvSpPr/>
          <p:nvPr/>
        </p:nvSpPr>
        <p:spPr>
          <a:xfrm rot="-5400000">
            <a:off x="5092400" y="-255837"/>
            <a:ext cx="1737000" cy="1737000"/>
          </a:xfrm>
          <a:prstGeom prst="chord">
            <a:avLst>
              <a:gd name="adj1" fmla="val 2700000"/>
              <a:gd name="adj2" fmla="val 18900274"/>
            </a:avLst>
          </a:prstGeom>
          <a:solidFill>
            <a:srgbClr val="00E1FF">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61D494B-9249-4383-9F14-C3CC899B5A58}"/>
              </a:ext>
            </a:extLst>
          </p:cNvPr>
          <p:cNvPicPr>
            <a:picLocks noChangeAspect="1"/>
          </p:cNvPicPr>
          <p:nvPr/>
        </p:nvPicPr>
        <p:blipFill rotWithShape="1">
          <a:blip r:embed="rId3"/>
          <a:srcRect l="18782" r="-12815"/>
          <a:stretch/>
        </p:blipFill>
        <p:spPr>
          <a:xfrm>
            <a:off x="5092400" y="226314"/>
            <a:ext cx="4690872" cy="4690872"/>
          </a:xfrm>
          <a:prstGeom prst="ellipse">
            <a:avLst/>
          </a:prstGeom>
        </p:spPr>
      </p:pic>
      <p:pic>
        <p:nvPicPr>
          <p:cNvPr id="6" name="Picture 5">
            <a:extLst>
              <a:ext uri="{FF2B5EF4-FFF2-40B4-BE49-F238E27FC236}">
                <a16:creationId xmlns:a16="http://schemas.microsoft.com/office/drawing/2014/main" id="{F27C3AEA-3F85-456F-B218-084976B6CE10}"/>
              </a:ext>
            </a:extLst>
          </p:cNvPr>
          <p:cNvPicPr>
            <a:picLocks noChangeAspect="1"/>
          </p:cNvPicPr>
          <p:nvPr/>
        </p:nvPicPr>
        <p:blipFill>
          <a:blip r:embed="rId4"/>
          <a:stretch>
            <a:fillRect/>
          </a:stretch>
        </p:blipFill>
        <p:spPr>
          <a:xfrm>
            <a:off x="587761" y="3789761"/>
            <a:ext cx="374904" cy="374904"/>
          </a:xfrm>
          <a:prstGeom prst="rect">
            <a:avLst/>
          </a:prstGeom>
        </p:spPr>
      </p:pic>
      <p:pic>
        <p:nvPicPr>
          <p:cNvPr id="10" name="Picture 9">
            <a:extLst>
              <a:ext uri="{FF2B5EF4-FFF2-40B4-BE49-F238E27FC236}">
                <a16:creationId xmlns:a16="http://schemas.microsoft.com/office/drawing/2014/main" id="{D1BDC62E-BC6F-4EF7-87BE-7E23690652EE}"/>
              </a:ext>
            </a:extLst>
          </p:cNvPr>
          <p:cNvPicPr>
            <a:picLocks noChangeAspect="1"/>
          </p:cNvPicPr>
          <p:nvPr/>
        </p:nvPicPr>
        <p:blipFill>
          <a:blip r:embed="rId5"/>
          <a:stretch>
            <a:fillRect/>
          </a:stretch>
        </p:blipFill>
        <p:spPr>
          <a:xfrm flipH="1">
            <a:off x="638053" y="2825709"/>
            <a:ext cx="274320" cy="274320"/>
          </a:xfrm>
          <a:prstGeom prst="rect">
            <a:avLst/>
          </a:prstGeom>
        </p:spPr>
      </p:pic>
      <p:pic>
        <p:nvPicPr>
          <p:cNvPr id="12" name="Picture 11">
            <a:extLst>
              <a:ext uri="{FF2B5EF4-FFF2-40B4-BE49-F238E27FC236}">
                <a16:creationId xmlns:a16="http://schemas.microsoft.com/office/drawing/2014/main" id="{DDEC3DF6-9100-4921-B6AC-8BB978BF9945}"/>
              </a:ext>
            </a:extLst>
          </p:cNvPr>
          <p:cNvPicPr>
            <a:picLocks noChangeAspect="1"/>
          </p:cNvPicPr>
          <p:nvPr/>
        </p:nvPicPr>
        <p:blipFill>
          <a:blip r:embed="rId6"/>
          <a:stretch>
            <a:fillRect/>
          </a:stretch>
        </p:blipFill>
        <p:spPr>
          <a:xfrm flipH="1">
            <a:off x="587761" y="2078466"/>
            <a:ext cx="374904" cy="374904"/>
          </a:xfrm>
          <a:prstGeom prst="rect">
            <a:avLst/>
          </a:prstGeom>
        </p:spPr>
      </p:pic>
      <p:sp>
        <p:nvSpPr>
          <p:cNvPr id="13" name="Google Shape;154;p20">
            <a:extLst>
              <a:ext uri="{FF2B5EF4-FFF2-40B4-BE49-F238E27FC236}">
                <a16:creationId xmlns:a16="http://schemas.microsoft.com/office/drawing/2014/main" id="{CB73318E-A47E-42FA-8D9A-C93FDF5FE713}"/>
              </a:ext>
            </a:extLst>
          </p:cNvPr>
          <p:cNvSpPr txBox="1">
            <a:spLocks/>
          </p:cNvSpPr>
          <p:nvPr/>
        </p:nvSpPr>
        <p:spPr>
          <a:xfrm>
            <a:off x="965720" y="1287736"/>
            <a:ext cx="4181890" cy="6559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News Cycle"/>
              <a:buChar char="•"/>
              <a:defRPr sz="2400" b="0" i="0" u="none" strike="noStrike" cap="none">
                <a:solidFill>
                  <a:schemeClr val="dk1"/>
                </a:solidFill>
                <a:latin typeface="News Cycle"/>
                <a:ea typeface="News Cycle"/>
                <a:cs typeface="News Cycle"/>
                <a:sym typeface="News Cycle"/>
              </a:defRPr>
            </a:lvl1pPr>
            <a:lvl2pPr marL="914400" marR="0" lvl="1" indent="-381000" algn="l" rtl="0">
              <a:lnSpc>
                <a:spcPct val="115000"/>
              </a:lnSpc>
              <a:spcBef>
                <a:spcPts val="0"/>
              </a:spcBef>
              <a:spcAft>
                <a:spcPts val="0"/>
              </a:spcAft>
              <a:buClr>
                <a:schemeClr val="dk2"/>
              </a:buClr>
              <a:buSzPts val="2400"/>
              <a:buFont typeface="News Cycle"/>
              <a:buChar char="•"/>
              <a:defRPr sz="2400" b="0" i="0" u="none" strike="noStrike" cap="none">
                <a:solidFill>
                  <a:schemeClr val="dk1"/>
                </a:solidFill>
                <a:latin typeface="News Cycle"/>
                <a:ea typeface="News Cycle"/>
                <a:cs typeface="News Cycle"/>
                <a:sym typeface="News Cycle"/>
              </a:defRPr>
            </a:lvl2pPr>
            <a:lvl3pPr marL="1371600" marR="0" lvl="2" indent="-381000" algn="l" rtl="0">
              <a:lnSpc>
                <a:spcPct val="115000"/>
              </a:lnSpc>
              <a:spcBef>
                <a:spcPts val="0"/>
              </a:spcBef>
              <a:spcAft>
                <a:spcPts val="0"/>
              </a:spcAft>
              <a:buClr>
                <a:schemeClr val="lt2"/>
              </a:buClr>
              <a:buSzPts val="2400"/>
              <a:buFont typeface="News Cycle"/>
              <a:buChar char="•"/>
              <a:defRPr sz="2400" b="0" i="0" u="none" strike="noStrike" cap="none">
                <a:solidFill>
                  <a:schemeClr val="dk1"/>
                </a:solidFill>
                <a:latin typeface="News Cycle"/>
                <a:ea typeface="News Cycle"/>
                <a:cs typeface="News Cycle"/>
                <a:sym typeface="News Cycle"/>
              </a:defRPr>
            </a:lvl3pPr>
            <a:lvl4pPr marL="1828800" marR="0" lvl="3" indent="-381000" algn="l" rtl="0">
              <a:lnSpc>
                <a:spcPct val="115000"/>
              </a:lnSpc>
              <a:spcBef>
                <a:spcPts val="0"/>
              </a:spcBef>
              <a:spcAft>
                <a:spcPts val="0"/>
              </a:spcAft>
              <a:buClr>
                <a:schemeClr val="lt2"/>
              </a:buClr>
              <a:buSzPts val="2400"/>
              <a:buFont typeface="News Cycle"/>
              <a:buChar char="•"/>
              <a:defRPr sz="2400" b="0" i="0" u="none" strike="noStrike" cap="none">
                <a:solidFill>
                  <a:schemeClr val="dk1"/>
                </a:solidFill>
                <a:latin typeface="News Cycle"/>
                <a:ea typeface="News Cycle"/>
                <a:cs typeface="News Cycle"/>
                <a:sym typeface="News Cycle"/>
              </a:defRPr>
            </a:lvl4pPr>
            <a:lvl5pPr marL="2286000" marR="0" lvl="4" indent="-381000" algn="l" rtl="0">
              <a:lnSpc>
                <a:spcPct val="115000"/>
              </a:lnSpc>
              <a:spcBef>
                <a:spcPts val="0"/>
              </a:spcBef>
              <a:spcAft>
                <a:spcPts val="0"/>
              </a:spcAft>
              <a:buClr>
                <a:schemeClr val="dk1"/>
              </a:buClr>
              <a:buSzPts val="2400"/>
              <a:buFont typeface="News Cycle"/>
              <a:buChar char="○"/>
              <a:defRPr sz="2400" b="0" i="0" u="none" strike="noStrike" cap="none">
                <a:solidFill>
                  <a:schemeClr val="dk1"/>
                </a:solidFill>
                <a:latin typeface="News Cycle"/>
                <a:ea typeface="News Cycle"/>
                <a:cs typeface="News Cycle"/>
                <a:sym typeface="News Cycle"/>
              </a:defRPr>
            </a:lvl5pPr>
            <a:lvl6pPr marL="2743200" marR="0" lvl="5" indent="-381000" algn="l" rtl="0">
              <a:lnSpc>
                <a:spcPct val="115000"/>
              </a:lnSpc>
              <a:spcBef>
                <a:spcPts val="0"/>
              </a:spcBef>
              <a:spcAft>
                <a:spcPts val="0"/>
              </a:spcAft>
              <a:buClr>
                <a:schemeClr val="dk1"/>
              </a:buClr>
              <a:buSzPts val="2400"/>
              <a:buFont typeface="News Cycle"/>
              <a:buChar char="■"/>
              <a:defRPr sz="2400" b="0" i="0" u="none" strike="noStrike" cap="none">
                <a:solidFill>
                  <a:schemeClr val="dk1"/>
                </a:solidFill>
                <a:latin typeface="News Cycle"/>
                <a:ea typeface="News Cycle"/>
                <a:cs typeface="News Cycle"/>
                <a:sym typeface="News Cycle"/>
              </a:defRPr>
            </a:lvl6pPr>
            <a:lvl7pPr marL="3200400" marR="0" lvl="6" indent="-381000" algn="l" rtl="0">
              <a:lnSpc>
                <a:spcPct val="115000"/>
              </a:lnSpc>
              <a:spcBef>
                <a:spcPts val="0"/>
              </a:spcBef>
              <a:spcAft>
                <a:spcPts val="0"/>
              </a:spcAft>
              <a:buClr>
                <a:schemeClr val="dk1"/>
              </a:buClr>
              <a:buSzPts val="2400"/>
              <a:buFont typeface="News Cycle"/>
              <a:buChar char="●"/>
              <a:defRPr sz="2400" b="0" i="0" u="none" strike="noStrike" cap="none">
                <a:solidFill>
                  <a:schemeClr val="dk1"/>
                </a:solidFill>
                <a:latin typeface="News Cycle"/>
                <a:ea typeface="News Cycle"/>
                <a:cs typeface="News Cycle"/>
                <a:sym typeface="News Cycle"/>
              </a:defRPr>
            </a:lvl7pPr>
            <a:lvl8pPr marL="3657600" marR="0" lvl="7" indent="-381000" algn="l" rtl="0">
              <a:lnSpc>
                <a:spcPct val="115000"/>
              </a:lnSpc>
              <a:spcBef>
                <a:spcPts val="0"/>
              </a:spcBef>
              <a:spcAft>
                <a:spcPts val="0"/>
              </a:spcAft>
              <a:buClr>
                <a:schemeClr val="dk1"/>
              </a:buClr>
              <a:buSzPts val="2400"/>
              <a:buFont typeface="News Cycle"/>
              <a:buChar char="○"/>
              <a:defRPr sz="2400" b="0" i="0" u="none" strike="noStrike" cap="none">
                <a:solidFill>
                  <a:schemeClr val="dk1"/>
                </a:solidFill>
                <a:latin typeface="News Cycle"/>
                <a:ea typeface="News Cycle"/>
                <a:cs typeface="News Cycle"/>
                <a:sym typeface="News Cycle"/>
              </a:defRPr>
            </a:lvl8pPr>
            <a:lvl9pPr marL="4114800" marR="0" lvl="8" indent="-381000" algn="l" rtl="0">
              <a:lnSpc>
                <a:spcPct val="115000"/>
              </a:lnSpc>
              <a:spcBef>
                <a:spcPts val="0"/>
              </a:spcBef>
              <a:spcAft>
                <a:spcPts val="0"/>
              </a:spcAft>
              <a:buClr>
                <a:schemeClr val="dk1"/>
              </a:buClr>
              <a:buSzPts val="2400"/>
              <a:buFont typeface="News Cycle"/>
              <a:buChar char="■"/>
              <a:defRPr sz="2400" b="0" i="0" u="none" strike="noStrike" cap="none">
                <a:solidFill>
                  <a:schemeClr val="dk1"/>
                </a:solidFill>
                <a:latin typeface="News Cycle"/>
                <a:ea typeface="News Cycle"/>
                <a:cs typeface="News Cycle"/>
                <a:sym typeface="News Cycle"/>
              </a:defRPr>
            </a:lvl9pPr>
          </a:lstStyle>
          <a:p>
            <a:pPr marL="0" indent="0">
              <a:buClr>
                <a:schemeClr val="dk1"/>
              </a:buClr>
              <a:buSzPts val="1100"/>
              <a:buNone/>
            </a:pPr>
            <a:r>
              <a:rPr lang="en-US" sz="1800" b="1" dirty="0"/>
              <a:t>Every doctor and nurse carries a beeper with him/her.</a:t>
            </a:r>
          </a:p>
        </p:txBody>
      </p:sp>
    </p:spTree>
    <p:extLst>
      <p:ext uri="{BB962C8B-B14F-4D97-AF65-F5344CB8AC3E}">
        <p14:creationId xmlns:p14="http://schemas.microsoft.com/office/powerpoint/2010/main" val="90540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863079" y="731763"/>
            <a:ext cx="4089000" cy="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Idea for further improvement</a:t>
            </a:r>
            <a:endParaRPr dirty="0"/>
          </a:p>
        </p:txBody>
      </p:sp>
      <p:sp>
        <p:nvSpPr>
          <p:cNvPr id="154" name="Google Shape;154;p20"/>
          <p:cNvSpPr txBox="1">
            <a:spLocks noGrp="1"/>
          </p:cNvSpPr>
          <p:nvPr>
            <p:ph type="body" idx="1"/>
          </p:nvPr>
        </p:nvSpPr>
        <p:spPr>
          <a:xfrm>
            <a:off x="685077" y="1782185"/>
            <a:ext cx="4181890" cy="3228215"/>
          </a:xfrm>
          <a:prstGeom prst="rect">
            <a:avLst/>
          </a:prstGeom>
        </p:spPr>
        <p:txBody>
          <a:bodyPr spcFirstLastPara="1" wrap="square" lIns="0" tIns="0" rIns="0" bIns="0" anchor="t" anchorCtr="0">
            <a:noAutofit/>
          </a:bodyPr>
          <a:lstStyle/>
          <a:p>
            <a:pPr marL="0" indent="0">
              <a:buClr>
                <a:schemeClr val="dk1"/>
              </a:buClr>
              <a:buSzPts val="1100"/>
              <a:buNone/>
            </a:pPr>
            <a:r>
              <a:rPr lang="en-US" sz="1800" dirty="0"/>
              <a:t>After several months of data collection and feedback from the health care workers, we can build a </a:t>
            </a:r>
            <a:r>
              <a:rPr lang="en-US" sz="1800" b="1" dirty="0"/>
              <a:t>machine learning</a:t>
            </a:r>
            <a:r>
              <a:rPr lang="en-US" sz="1800" dirty="0"/>
              <a:t> model (logistic regression, </a:t>
            </a:r>
            <a:r>
              <a:rPr lang="en-US" sz="1800" dirty="0" err="1"/>
              <a:t>XGBoost</a:t>
            </a:r>
            <a:r>
              <a:rPr lang="en-US" sz="1800" dirty="0"/>
              <a:t> </a:t>
            </a:r>
            <a:r>
              <a:rPr lang="en-US" sz="1800" dirty="0" err="1"/>
              <a:t>etc</a:t>
            </a:r>
            <a:r>
              <a:rPr lang="en-US" sz="1800" dirty="0"/>
              <a:t>) for our emergency system which will eventually improve the prediction performance of the system.</a:t>
            </a:r>
          </a:p>
          <a:p>
            <a:pPr marL="0" indent="0">
              <a:buClr>
                <a:schemeClr val="dk1"/>
              </a:buClr>
              <a:buSzPts val="1100"/>
              <a:buNone/>
            </a:pPr>
            <a:endParaRPr lang="en-US" sz="1800" dirty="0"/>
          </a:p>
        </p:txBody>
      </p:sp>
      <p:sp>
        <p:nvSpPr>
          <p:cNvPr id="155" name="Google Shape;155;p20"/>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57" name="Google Shape;157;p20"/>
          <p:cNvSpPr/>
          <p:nvPr/>
        </p:nvSpPr>
        <p:spPr>
          <a:xfrm rot="-5400000">
            <a:off x="5092400" y="-255837"/>
            <a:ext cx="1737000" cy="1737000"/>
          </a:xfrm>
          <a:prstGeom prst="chord">
            <a:avLst>
              <a:gd name="adj1" fmla="val 2700000"/>
              <a:gd name="adj2" fmla="val 18900274"/>
            </a:avLst>
          </a:prstGeom>
          <a:solidFill>
            <a:srgbClr val="00E1FF">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71BB47A-C31E-45E1-A913-FF9989A3315C}"/>
              </a:ext>
            </a:extLst>
          </p:cNvPr>
          <p:cNvPicPr>
            <a:picLocks noChangeAspect="1"/>
          </p:cNvPicPr>
          <p:nvPr/>
        </p:nvPicPr>
        <p:blipFill rotWithShape="1">
          <a:blip r:embed="rId3"/>
          <a:srcRect l="-1" r="-17377"/>
          <a:stretch/>
        </p:blipFill>
        <p:spPr>
          <a:xfrm>
            <a:off x="5147610" y="226314"/>
            <a:ext cx="4690872" cy="4690872"/>
          </a:xfrm>
          <a:prstGeom prst="ellipse">
            <a:avLst/>
          </a:prstGeom>
        </p:spPr>
      </p:pic>
    </p:spTree>
    <p:extLst>
      <p:ext uri="{BB962C8B-B14F-4D97-AF65-F5344CB8AC3E}">
        <p14:creationId xmlns:p14="http://schemas.microsoft.com/office/powerpoint/2010/main" val="3345995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ctrTitle"/>
          </p:nvPr>
        </p:nvSpPr>
        <p:spPr>
          <a:xfrm>
            <a:off x="939450" y="1732936"/>
            <a:ext cx="4775400" cy="112351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Demo Video</a:t>
            </a:r>
            <a:endParaRPr dirty="0"/>
          </a:p>
        </p:txBody>
      </p:sp>
      <p:sp>
        <p:nvSpPr>
          <p:cNvPr id="135" name="Google Shape;135;p17"/>
          <p:cNvSpPr txBox="1"/>
          <p:nvPr/>
        </p:nvSpPr>
        <p:spPr>
          <a:xfrm>
            <a:off x="7525" y="2086025"/>
            <a:ext cx="662700" cy="9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lt1"/>
                </a:solidFill>
                <a:latin typeface="Cabin Condensed"/>
                <a:ea typeface="Cabin Condensed"/>
                <a:cs typeface="Cabin Condensed"/>
                <a:sym typeface="Cabin Condensed"/>
              </a:rPr>
              <a:t>5</a:t>
            </a:r>
            <a:endParaRPr sz="4800" b="1" dirty="0">
              <a:solidFill>
                <a:schemeClr val="lt1"/>
              </a:solidFill>
              <a:latin typeface="Cabin Condensed"/>
              <a:ea typeface="Cabin Condensed"/>
              <a:cs typeface="Cabin Condensed"/>
              <a:sym typeface="Cabin Condensed"/>
            </a:endParaRPr>
          </a:p>
        </p:txBody>
      </p:sp>
    </p:spTree>
    <p:extLst>
      <p:ext uri="{BB962C8B-B14F-4D97-AF65-F5344CB8AC3E}">
        <p14:creationId xmlns:p14="http://schemas.microsoft.com/office/powerpoint/2010/main" val="427330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20000"/>
                <a:lumOff val="80000"/>
              </a:schemeClr>
            </a:gs>
          </a:gsLst>
          <a:path path="circle">
            <a:fillToRect l="50000" t="50000" r="50000" b="50000"/>
          </a:path>
          <a:tileRect/>
        </a:gradFill>
        <a:effectLst/>
      </p:bgPr>
    </p:bg>
    <p:spTree>
      <p:nvGrpSpPr>
        <p:cNvPr id="1" name="Shape 1350"/>
        <p:cNvGrpSpPr/>
        <p:nvPr/>
      </p:nvGrpSpPr>
      <p:grpSpPr>
        <a:xfrm>
          <a:off x="0" y="0"/>
          <a:ext cx="0" cy="0"/>
          <a:chOff x="0" y="0"/>
          <a:chExt cx="0" cy="0"/>
        </a:xfrm>
      </p:grpSpPr>
      <p:pic>
        <p:nvPicPr>
          <p:cNvPr id="2" name="merged2">
            <a:hlinkClick r:id="" action="ppaction://media"/>
            <a:extLst>
              <a:ext uri="{FF2B5EF4-FFF2-40B4-BE49-F238E27FC236}">
                <a16:creationId xmlns:a16="http://schemas.microsoft.com/office/drawing/2014/main" id="{393B2718-31DA-43F7-B3E4-079C7F020B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body" idx="1"/>
          </p:nvPr>
        </p:nvSpPr>
        <p:spPr>
          <a:xfrm>
            <a:off x="707820" y="705650"/>
            <a:ext cx="4938000" cy="3933000"/>
          </a:xfrm>
          <a:prstGeom prst="rect">
            <a:avLst/>
          </a:prstGeom>
        </p:spPr>
        <p:txBody>
          <a:bodyPr spcFirstLastPara="1" wrap="square" lIns="0" tIns="0" rIns="0" bIns="0" anchor="t" anchorCtr="0">
            <a:noAutofit/>
          </a:bodyPr>
          <a:lstStyle/>
          <a:p>
            <a:pPr marL="0" lvl="0" indent="0">
              <a:buNone/>
            </a:pPr>
            <a:r>
              <a:rPr lang="en-US" sz="2400" dirty="0"/>
              <a:t>Developments in medical technology have long been confined to procedural or pharmaceutical advances, while neglecting a most basic and essential component of medicine: </a:t>
            </a:r>
            <a:r>
              <a:rPr lang="en-US" sz="2400" b="1" dirty="0"/>
              <a:t>patient information management</a:t>
            </a:r>
            <a:r>
              <a:rPr lang="en-US" sz="2400" dirty="0"/>
              <a:t>.</a:t>
            </a:r>
          </a:p>
          <a:p>
            <a:pPr marL="0" lvl="0" indent="0" algn="r">
              <a:buNone/>
            </a:pPr>
            <a:r>
              <a:rPr lang="en-US" sz="2400" dirty="0"/>
              <a:t>	</a:t>
            </a:r>
            <a:r>
              <a:rPr lang="en-US" sz="1400" i="1" dirty="0"/>
              <a:t>- John Doolittle</a:t>
            </a:r>
          </a:p>
          <a:p>
            <a:pPr marL="0" lvl="0" indent="0" algn="r">
              <a:buNone/>
            </a:pPr>
            <a:r>
              <a:rPr lang="en-US" sz="1400" i="1" dirty="0"/>
              <a:t>American lawyer and politician</a:t>
            </a:r>
            <a:endParaRPr sz="1400" i="1" dirty="0"/>
          </a:p>
        </p:txBody>
      </p:sp>
      <p:sp>
        <p:nvSpPr>
          <p:cNvPr id="141" name="Google Shape;141;p18"/>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20000"/>
                <a:lumOff val="80000"/>
              </a:schemeClr>
            </a:gs>
          </a:gsLst>
          <a:path path="circle">
            <a:fillToRect l="50000" t="50000" r="50000" b="50000"/>
          </a:path>
          <a:tileRect/>
        </a:gradFill>
        <a:effectLst/>
      </p:bgPr>
    </p:bg>
    <p:spTree>
      <p:nvGrpSpPr>
        <p:cNvPr id="1" name="Shape 1350"/>
        <p:cNvGrpSpPr/>
        <p:nvPr/>
      </p:nvGrpSpPr>
      <p:grpSpPr>
        <a:xfrm>
          <a:off x="0" y="0"/>
          <a:ext cx="0" cy="0"/>
          <a:chOff x="0" y="0"/>
          <a:chExt cx="0" cy="0"/>
        </a:xfrm>
      </p:grpSpPr>
      <p:sp>
        <p:nvSpPr>
          <p:cNvPr id="1352" name="Google Shape;1352;p44"/>
          <p:cNvSpPr txBox="1"/>
          <p:nvPr/>
        </p:nvSpPr>
        <p:spPr>
          <a:xfrm>
            <a:off x="1106100" y="2209500"/>
            <a:ext cx="6931800" cy="85079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4000" b="1" dirty="0">
                <a:solidFill>
                  <a:srgbClr val="434343"/>
                </a:solidFill>
                <a:latin typeface="Montserrat"/>
                <a:ea typeface="Montserrat"/>
                <a:cs typeface="Montserrat"/>
                <a:sym typeface="Montserrat"/>
              </a:rPr>
              <a:t>Thanks Everyone!</a:t>
            </a:r>
            <a:endParaRPr sz="1800" b="1"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342970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855300" y="659450"/>
            <a:ext cx="6602100" cy="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Features</a:t>
            </a:r>
            <a:endParaRPr dirty="0"/>
          </a:p>
        </p:txBody>
      </p:sp>
      <p:sp>
        <p:nvSpPr>
          <p:cNvPr id="148" name="Google Shape;148;p19"/>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graphicFrame>
        <p:nvGraphicFramePr>
          <p:cNvPr id="2" name="Diagram 1">
            <a:extLst>
              <a:ext uri="{FF2B5EF4-FFF2-40B4-BE49-F238E27FC236}">
                <a16:creationId xmlns:a16="http://schemas.microsoft.com/office/drawing/2014/main" id="{D0311ACF-9F43-453D-ACDE-464B6C512D31}"/>
              </a:ext>
            </a:extLst>
          </p:cNvPr>
          <p:cNvGraphicFramePr/>
          <p:nvPr>
            <p:extLst>
              <p:ext uri="{D42A27DB-BD31-4B8C-83A1-F6EECF244321}">
                <p14:modId xmlns:p14="http://schemas.microsoft.com/office/powerpoint/2010/main" val="3182518325"/>
              </p:ext>
            </p:extLst>
          </p:nvPr>
        </p:nvGraphicFramePr>
        <p:xfrm>
          <a:off x="190975" y="1408850"/>
          <a:ext cx="5061155" cy="3367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ctrTitle"/>
          </p:nvPr>
        </p:nvSpPr>
        <p:spPr>
          <a:xfrm>
            <a:off x="939450" y="2343748"/>
            <a:ext cx="4775400" cy="51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Reception System</a:t>
            </a:r>
            <a:endParaRPr dirty="0"/>
          </a:p>
        </p:txBody>
      </p:sp>
      <p:sp>
        <p:nvSpPr>
          <p:cNvPr id="135" name="Google Shape;135;p17"/>
          <p:cNvSpPr txBox="1"/>
          <p:nvPr/>
        </p:nvSpPr>
        <p:spPr>
          <a:xfrm>
            <a:off x="7525" y="2086025"/>
            <a:ext cx="662700" cy="9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lt1"/>
                </a:solidFill>
                <a:latin typeface="Cabin Condensed"/>
                <a:ea typeface="Cabin Condensed"/>
                <a:cs typeface="Cabin Condensed"/>
                <a:sym typeface="Cabin Condensed"/>
              </a:rPr>
              <a:t>1</a:t>
            </a:r>
            <a:endParaRPr sz="4800" b="1">
              <a:solidFill>
                <a:schemeClr val="lt1"/>
              </a:solidFill>
              <a:latin typeface="Cabin Condensed"/>
              <a:ea typeface="Cabin Condensed"/>
              <a:cs typeface="Cabin Condensed"/>
              <a:sym typeface="Cabin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855300" y="659450"/>
            <a:ext cx="4089000" cy="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Patient Assignment</a:t>
            </a:r>
            <a:endParaRPr dirty="0"/>
          </a:p>
        </p:txBody>
      </p:sp>
      <p:sp>
        <p:nvSpPr>
          <p:cNvPr id="154" name="Google Shape;154;p20"/>
          <p:cNvSpPr txBox="1">
            <a:spLocks noGrp="1"/>
          </p:cNvSpPr>
          <p:nvPr>
            <p:ph type="body" idx="1"/>
          </p:nvPr>
        </p:nvSpPr>
        <p:spPr>
          <a:xfrm>
            <a:off x="707200" y="1408851"/>
            <a:ext cx="4089000" cy="2543718"/>
          </a:xfrm>
          <a:prstGeom prst="rect">
            <a:avLst/>
          </a:prstGeom>
        </p:spPr>
        <p:txBody>
          <a:bodyPr spcFirstLastPara="1" wrap="square" lIns="0" tIns="0" rIns="0" bIns="0" anchor="t" anchorCtr="0">
            <a:noAutofit/>
          </a:bodyPr>
          <a:lstStyle/>
          <a:p>
            <a:pPr marL="285750" indent="-285750"/>
            <a:r>
              <a:rPr lang="en-US" sz="1800" dirty="0"/>
              <a:t>Our reception system assigns each patient to a correct </a:t>
            </a:r>
            <a:r>
              <a:rPr lang="en-US" sz="1800" b="1" dirty="0"/>
              <a:t>department</a:t>
            </a:r>
            <a:r>
              <a:rPr lang="en-US" sz="1800" dirty="0"/>
              <a:t> of the hospital based on his primary symptoms during admission.</a:t>
            </a:r>
          </a:p>
          <a:p>
            <a:pPr marL="285750" indent="-285750"/>
            <a:r>
              <a:rPr lang="en-US" sz="1800" dirty="0"/>
              <a:t>The system automatically appoints a particular doctor and a particular nurse from that department to treat that patient.</a:t>
            </a:r>
            <a:endParaRPr sz="1400" dirty="0"/>
          </a:p>
        </p:txBody>
      </p:sp>
      <p:sp>
        <p:nvSpPr>
          <p:cNvPr id="155" name="Google Shape;155;p20"/>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57" name="Google Shape;157;p20"/>
          <p:cNvSpPr/>
          <p:nvPr/>
        </p:nvSpPr>
        <p:spPr>
          <a:xfrm rot="-5400000">
            <a:off x="5092400" y="-255837"/>
            <a:ext cx="1737000" cy="1737000"/>
          </a:xfrm>
          <a:prstGeom prst="chord">
            <a:avLst>
              <a:gd name="adj1" fmla="val 2700000"/>
              <a:gd name="adj2" fmla="val 18900274"/>
            </a:avLst>
          </a:prstGeom>
          <a:solidFill>
            <a:srgbClr val="00E1FF">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CA67198-A4A1-49BD-A898-A9087013699C}"/>
              </a:ext>
            </a:extLst>
          </p:cNvPr>
          <p:cNvPicPr>
            <a:picLocks noChangeAspect="1"/>
          </p:cNvPicPr>
          <p:nvPr/>
        </p:nvPicPr>
        <p:blipFill rotWithShape="1">
          <a:blip r:embed="rId3"/>
          <a:srcRect r="-15327"/>
          <a:stretch/>
        </p:blipFill>
        <p:spPr>
          <a:xfrm>
            <a:off x="5092400" y="197866"/>
            <a:ext cx="4672584" cy="4672584"/>
          </a:xfrm>
          <a:prstGeom prst="ellipse">
            <a:avLst/>
          </a:prstGeom>
        </p:spPr>
      </p:pic>
    </p:spTree>
    <p:extLst>
      <p:ext uri="{BB962C8B-B14F-4D97-AF65-F5344CB8AC3E}">
        <p14:creationId xmlns:p14="http://schemas.microsoft.com/office/powerpoint/2010/main" val="159159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5"/>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6</a:t>
            </a:fld>
            <a:endParaRPr>
              <a:solidFill>
                <a:schemeClr val="lt1"/>
              </a:solidFill>
            </a:endParaRPr>
          </a:p>
        </p:txBody>
      </p:sp>
      <p:grpSp>
        <p:nvGrpSpPr>
          <p:cNvPr id="343" name="Google Shape;343;p35"/>
          <p:cNvGrpSpPr/>
          <p:nvPr/>
        </p:nvGrpSpPr>
        <p:grpSpPr>
          <a:xfrm>
            <a:off x="3938374" y="1241129"/>
            <a:ext cx="4542205" cy="2661224"/>
            <a:chOff x="1177450" y="241631"/>
            <a:chExt cx="6173152" cy="3616776"/>
          </a:xfrm>
        </p:grpSpPr>
        <p:sp>
          <p:nvSpPr>
            <p:cNvPr id="344" name="Google Shape;344;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a:effectLst>
              <a:outerShdw blurRad="57150"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8" name="Google Shape;348;p35"/>
          <p:cNvSpPr txBox="1">
            <a:spLocks noGrp="1"/>
          </p:cNvSpPr>
          <p:nvPr>
            <p:ph type="body" idx="4294967295"/>
          </p:nvPr>
        </p:nvSpPr>
        <p:spPr>
          <a:xfrm>
            <a:off x="564811" y="510663"/>
            <a:ext cx="3305700" cy="4122173"/>
          </a:xfrm>
          <a:prstGeom prst="rect">
            <a:avLst/>
          </a:prstGeom>
        </p:spPr>
        <p:txBody>
          <a:bodyPr spcFirstLastPara="1" wrap="square" lIns="0" tIns="0" rIns="0" bIns="0" anchor="ctr" anchorCtr="0">
            <a:noAutofit/>
          </a:bodyPr>
          <a:lstStyle/>
          <a:p>
            <a:pPr marL="0" lvl="0" indent="0">
              <a:buNone/>
            </a:pPr>
            <a:r>
              <a:rPr lang="en-US" dirty="0"/>
              <a:t>Patients are assigned to doctors and nurses in such a way that the patients under a particular health worker are allotted beds in the same floor/ward.</a:t>
            </a:r>
            <a:endParaRPr lang="en-US" sz="2400" dirty="0">
              <a:solidFill>
                <a:schemeClr val="lt1"/>
              </a:solidFill>
            </a:endParaRPr>
          </a:p>
        </p:txBody>
      </p:sp>
      <p:pic>
        <p:nvPicPr>
          <p:cNvPr id="2" name="Picture 1">
            <a:extLst>
              <a:ext uri="{FF2B5EF4-FFF2-40B4-BE49-F238E27FC236}">
                <a16:creationId xmlns:a16="http://schemas.microsoft.com/office/drawing/2014/main" id="{3BDBD22E-BD36-4CBF-A489-5861BA342C78}"/>
              </a:ext>
            </a:extLst>
          </p:cNvPr>
          <p:cNvPicPr>
            <a:picLocks noChangeAspect="1"/>
          </p:cNvPicPr>
          <p:nvPr/>
        </p:nvPicPr>
        <p:blipFill rotWithShape="1">
          <a:blip r:embed="rId3">
            <a:alphaModFix/>
          </a:blip>
          <a:srcRect t="11900" b="4586"/>
          <a:stretch/>
        </p:blipFill>
        <p:spPr>
          <a:xfrm>
            <a:off x="4440480" y="1367206"/>
            <a:ext cx="3529584" cy="22756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ctrTitle"/>
          </p:nvPr>
        </p:nvSpPr>
        <p:spPr>
          <a:xfrm>
            <a:off x="939450" y="2035275"/>
            <a:ext cx="4775400" cy="113088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Transfer and Analysis</a:t>
            </a:r>
            <a:endParaRPr dirty="0"/>
          </a:p>
        </p:txBody>
      </p:sp>
      <p:sp>
        <p:nvSpPr>
          <p:cNvPr id="135" name="Google Shape;135;p17"/>
          <p:cNvSpPr txBox="1"/>
          <p:nvPr/>
        </p:nvSpPr>
        <p:spPr>
          <a:xfrm>
            <a:off x="7525" y="2086025"/>
            <a:ext cx="662700" cy="9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lt1"/>
                </a:solidFill>
                <a:latin typeface="Cabin Condensed"/>
                <a:ea typeface="Cabin Condensed"/>
                <a:cs typeface="Cabin Condensed"/>
                <a:sym typeface="Cabin Condensed"/>
              </a:rPr>
              <a:t>2</a:t>
            </a:r>
            <a:endParaRPr sz="4800" b="1" dirty="0">
              <a:solidFill>
                <a:schemeClr val="lt1"/>
              </a:solidFill>
              <a:latin typeface="Cabin Condensed"/>
              <a:ea typeface="Cabin Condensed"/>
              <a:cs typeface="Cabin Condensed"/>
              <a:sym typeface="Cabin Condensed"/>
            </a:endParaRPr>
          </a:p>
        </p:txBody>
      </p:sp>
    </p:spTree>
    <p:extLst>
      <p:ext uri="{BB962C8B-B14F-4D97-AF65-F5344CB8AC3E}">
        <p14:creationId xmlns:p14="http://schemas.microsoft.com/office/powerpoint/2010/main" val="319410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22"/>
          <p:cNvSpPr txBox="1">
            <a:spLocks noGrp="1"/>
          </p:cNvSpPr>
          <p:nvPr>
            <p:ph type="title"/>
          </p:nvPr>
        </p:nvSpPr>
        <p:spPr>
          <a:xfrm>
            <a:off x="855300" y="659450"/>
            <a:ext cx="6602100" cy="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Data Transfer</a:t>
            </a:r>
            <a:endParaRPr dirty="0"/>
          </a:p>
        </p:txBody>
      </p:sp>
      <p:sp>
        <p:nvSpPr>
          <p:cNvPr id="185" name="Google Shape;185;p22"/>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aphicFrame>
        <p:nvGraphicFramePr>
          <p:cNvPr id="4" name="Diagram 3">
            <a:extLst>
              <a:ext uri="{FF2B5EF4-FFF2-40B4-BE49-F238E27FC236}">
                <a16:creationId xmlns:a16="http://schemas.microsoft.com/office/drawing/2014/main" id="{A2B5FD9E-500B-44D6-A157-8E7E98B5FFA2}"/>
              </a:ext>
            </a:extLst>
          </p:cNvPr>
          <p:cNvGraphicFramePr/>
          <p:nvPr>
            <p:extLst>
              <p:ext uri="{D42A27DB-BD31-4B8C-83A1-F6EECF244321}">
                <p14:modId xmlns:p14="http://schemas.microsoft.com/office/powerpoint/2010/main" val="8882207"/>
              </p:ext>
            </p:extLst>
          </p:nvPr>
        </p:nvGraphicFramePr>
        <p:xfrm>
          <a:off x="572730" y="1256656"/>
          <a:ext cx="4841091" cy="3227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2763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855300" y="659450"/>
            <a:ext cx="6602100" cy="74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Data Classification Based on Time</a:t>
            </a:r>
            <a:endParaRPr dirty="0"/>
          </a:p>
        </p:txBody>
      </p:sp>
      <p:sp>
        <p:nvSpPr>
          <p:cNvPr id="206" name="Google Shape;206;p25"/>
          <p:cNvSpPr txBox="1">
            <a:spLocks noGrp="1"/>
          </p:cNvSpPr>
          <p:nvPr>
            <p:ph type="sldNum" idx="12"/>
          </p:nvPr>
        </p:nvSpPr>
        <p:spPr>
          <a:xfrm>
            <a:off x="8603825" y="4730500"/>
            <a:ext cx="349200" cy="27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aphicFrame>
        <p:nvGraphicFramePr>
          <p:cNvPr id="2" name="Diagram 1">
            <a:extLst>
              <a:ext uri="{FF2B5EF4-FFF2-40B4-BE49-F238E27FC236}">
                <a16:creationId xmlns:a16="http://schemas.microsoft.com/office/drawing/2014/main" id="{639A17AF-A96E-4497-B51C-26A1D1574383}"/>
              </a:ext>
            </a:extLst>
          </p:cNvPr>
          <p:cNvGraphicFramePr/>
          <p:nvPr>
            <p:extLst>
              <p:ext uri="{D42A27DB-BD31-4B8C-83A1-F6EECF244321}">
                <p14:modId xmlns:p14="http://schemas.microsoft.com/office/powerpoint/2010/main" val="2646587373"/>
              </p:ext>
            </p:extLst>
          </p:nvPr>
        </p:nvGraphicFramePr>
        <p:xfrm>
          <a:off x="388373" y="1585772"/>
          <a:ext cx="4717092" cy="3144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oogle Shape;786;p41">
            <a:extLst>
              <a:ext uri="{FF2B5EF4-FFF2-40B4-BE49-F238E27FC236}">
                <a16:creationId xmlns:a16="http://schemas.microsoft.com/office/drawing/2014/main" id="{44605080-DD09-4AF4-BB62-0C4DFA90787C}"/>
              </a:ext>
            </a:extLst>
          </p:cNvPr>
          <p:cNvGrpSpPr/>
          <p:nvPr/>
        </p:nvGrpSpPr>
        <p:grpSpPr>
          <a:xfrm>
            <a:off x="1914543" y="1654150"/>
            <a:ext cx="378750" cy="277698"/>
            <a:chOff x="3936375" y="3703750"/>
            <a:chExt cx="453050" cy="332175"/>
          </a:xfrm>
        </p:grpSpPr>
        <p:sp>
          <p:nvSpPr>
            <p:cNvPr id="6" name="Google Shape;787;p41">
              <a:extLst>
                <a:ext uri="{FF2B5EF4-FFF2-40B4-BE49-F238E27FC236}">
                  <a16:creationId xmlns:a16="http://schemas.microsoft.com/office/drawing/2014/main" id="{24E0EB8B-25DC-477F-ADE7-2F4221C9173B}"/>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 name="Google Shape;788;p41">
              <a:extLst>
                <a:ext uri="{FF2B5EF4-FFF2-40B4-BE49-F238E27FC236}">
                  <a16:creationId xmlns:a16="http://schemas.microsoft.com/office/drawing/2014/main" id="{FBE9905A-077D-4F32-92EA-A5B656694AB0}"/>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 name="Google Shape;789;p41">
              <a:extLst>
                <a:ext uri="{FF2B5EF4-FFF2-40B4-BE49-F238E27FC236}">
                  <a16:creationId xmlns:a16="http://schemas.microsoft.com/office/drawing/2014/main" id="{595485F8-4082-471A-BD86-947FC3727F89}"/>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790;p41">
              <a:extLst>
                <a:ext uri="{FF2B5EF4-FFF2-40B4-BE49-F238E27FC236}">
                  <a16:creationId xmlns:a16="http://schemas.microsoft.com/office/drawing/2014/main" id="{C957801A-917B-499E-B2EB-8C2E7548EE56}"/>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791;p41">
              <a:extLst>
                <a:ext uri="{FF2B5EF4-FFF2-40B4-BE49-F238E27FC236}">
                  <a16:creationId xmlns:a16="http://schemas.microsoft.com/office/drawing/2014/main" id="{AC0D824D-FF10-4991-96D5-7843D600C0C9}"/>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 name="Google Shape;792;p41">
            <a:extLst>
              <a:ext uri="{FF2B5EF4-FFF2-40B4-BE49-F238E27FC236}">
                <a16:creationId xmlns:a16="http://schemas.microsoft.com/office/drawing/2014/main" id="{49F8BFC8-DF2E-48B5-ACE1-CCCF60AE73D6}"/>
              </a:ext>
            </a:extLst>
          </p:cNvPr>
          <p:cNvGrpSpPr/>
          <p:nvPr/>
        </p:nvGrpSpPr>
        <p:grpSpPr>
          <a:xfrm>
            <a:off x="2141172" y="3645182"/>
            <a:ext cx="378750" cy="277698"/>
            <a:chOff x="4610450" y="3703750"/>
            <a:chExt cx="453050" cy="332175"/>
          </a:xfrm>
        </p:grpSpPr>
        <p:sp>
          <p:nvSpPr>
            <p:cNvPr id="12" name="Google Shape;793;p41">
              <a:extLst>
                <a:ext uri="{FF2B5EF4-FFF2-40B4-BE49-F238E27FC236}">
                  <a16:creationId xmlns:a16="http://schemas.microsoft.com/office/drawing/2014/main" id="{8E6971B5-FA7D-48F5-ADFA-954EAD64D680}"/>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794;p41">
              <a:extLst>
                <a:ext uri="{FF2B5EF4-FFF2-40B4-BE49-F238E27FC236}">
                  <a16:creationId xmlns:a16="http://schemas.microsoft.com/office/drawing/2014/main" id="{A66007BB-B111-4600-82FB-7835C3371184}"/>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theme/theme1.xml><?xml version="1.0" encoding="utf-8"?>
<a:theme xmlns:a="http://schemas.openxmlformats.org/drawingml/2006/main" name="Rynaldo template">
  <a:themeElements>
    <a:clrScheme name="Custom 347">
      <a:dk1>
        <a:srgbClr val="2C444E"/>
      </a:dk1>
      <a:lt1>
        <a:srgbClr val="FFFFFF"/>
      </a:lt1>
      <a:dk2>
        <a:srgbClr val="7D8A8D"/>
      </a:dk2>
      <a:lt2>
        <a:srgbClr val="E1E9EB"/>
      </a:lt2>
      <a:accent1>
        <a:srgbClr val="00A4CA"/>
      </a:accent1>
      <a:accent2>
        <a:srgbClr val="0082A9"/>
      </a:accent2>
      <a:accent3>
        <a:srgbClr val="8792DF"/>
      </a:accent3>
      <a:accent4>
        <a:srgbClr val="5963AF"/>
      </a:accent4>
      <a:accent5>
        <a:srgbClr val="FF712A"/>
      </a:accent5>
      <a:accent6>
        <a:srgbClr val="DF3D11"/>
      </a:accent6>
      <a:hlink>
        <a:srgbClr val="0082A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646</Words>
  <Application>Microsoft Office PowerPoint</Application>
  <PresentationFormat>On-screen Show (16:9)</PresentationFormat>
  <Paragraphs>75</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Cabin Condensed</vt:lpstr>
      <vt:lpstr>Calibri</vt:lpstr>
      <vt:lpstr>Cabin Condensed SemiBold</vt:lpstr>
      <vt:lpstr>Montserrat</vt:lpstr>
      <vt:lpstr>News Cycle</vt:lpstr>
      <vt:lpstr>Arial</vt:lpstr>
      <vt:lpstr>Rynaldo template</vt:lpstr>
      <vt:lpstr>TEAM TODDLERS</vt:lpstr>
      <vt:lpstr>PowerPoint Presentation</vt:lpstr>
      <vt:lpstr>Features</vt:lpstr>
      <vt:lpstr>Reception System</vt:lpstr>
      <vt:lpstr>Patient Assignment</vt:lpstr>
      <vt:lpstr>PowerPoint Presentation</vt:lpstr>
      <vt:lpstr>Data Transfer and Analysis</vt:lpstr>
      <vt:lpstr>Data Transfer</vt:lpstr>
      <vt:lpstr>Data Classification Based on Time</vt:lpstr>
      <vt:lpstr>Data Analysis</vt:lpstr>
      <vt:lpstr>Data Safety</vt:lpstr>
      <vt:lpstr>Patient Monitoring</vt:lpstr>
      <vt:lpstr>PowerPoint Presentation</vt:lpstr>
      <vt:lpstr>Emergency Situation Handling</vt:lpstr>
      <vt:lpstr>EMERGENCY DETECTION</vt:lpstr>
      <vt:lpstr>Notify and Alert</vt:lpstr>
      <vt:lpstr>Idea for further improvement</vt:lpstr>
      <vt:lpstr>Demo Video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TODDLERS</dc:title>
  <cp:lastModifiedBy>Asus</cp:lastModifiedBy>
  <cp:revision>39</cp:revision>
  <dcterms:modified xsi:type="dcterms:W3CDTF">2020-11-19T16:39:03Z</dcterms:modified>
</cp:coreProperties>
</file>